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heme/themeOverride5.xml" ContentType="application/vnd.openxmlformats-officedocument.themeOverride+xml"/>
  <Override PartName="/ppt/tags/tag3.xml" ContentType="application/vnd.openxmlformats-officedocument.presentationml.tags+xml"/>
  <Override PartName="/ppt/theme/themeOverride6.xml" ContentType="application/vnd.openxmlformats-officedocument.themeOverride+xml"/>
  <Override PartName="/ppt/tags/tag4.xml" ContentType="application/vnd.openxmlformats-officedocument.presentationml.tags+xml"/>
  <Override PartName="/ppt/theme/themeOverride7.xml" ContentType="application/vnd.openxmlformats-officedocument.themeOverride+xml"/>
  <Override PartName="/ppt/tags/tag5.xml" ContentType="application/vnd.openxmlformats-officedocument.presentationml.tags+xml"/>
  <Override PartName="/ppt/theme/themeOverride8.xml" ContentType="application/vnd.openxmlformats-officedocument.themeOverride+xml"/>
  <Override PartName="/ppt/tags/tag6.xml" ContentType="application/vnd.openxmlformats-officedocument.presentationml.tags+xml"/>
  <Override PartName="/ppt/theme/themeOverride9.xml" ContentType="application/vnd.openxmlformats-officedocument.themeOverride+xml"/>
  <Override PartName="/ppt/tags/tag7.xml" ContentType="application/vnd.openxmlformats-officedocument.presentationml.tags+xml"/>
  <Override PartName="/ppt/theme/themeOverride10.xml" ContentType="application/vnd.openxmlformats-officedocument.themeOverride+xml"/>
  <Override PartName="/ppt/tags/tag8.xml" ContentType="application/vnd.openxmlformats-officedocument.presentationml.tags+xml"/>
  <Override PartName="/ppt/theme/themeOverride11.xml" ContentType="application/vnd.openxmlformats-officedocument.themeOverride+xml"/>
  <Override PartName="/ppt/tags/tag9.xml" ContentType="application/vnd.openxmlformats-officedocument.presentationml.tags+xml"/>
  <Override PartName="/ppt/theme/themeOverride12.xml" ContentType="application/vnd.openxmlformats-officedocument.themeOverride+xml"/>
  <Override PartName="/ppt/tags/tag10.xml" ContentType="application/vnd.openxmlformats-officedocument.presentationml.tags+xml"/>
  <Override PartName="/ppt/theme/themeOverride13.xml" ContentType="application/vnd.openxmlformats-officedocument.themeOverride+xml"/>
  <Override PartName="/ppt/tags/tag11.xml" ContentType="application/vnd.openxmlformats-officedocument.presentationml.tags+xml"/>
  <Override PartName="/ppt/theme/themeOverride14.xml" ContentType="application/vnd.openxmlformats-officedocument.themeOverride+xml"/>
  <Override PartName="/ppt/tags/tag12.xml" ContentType="application/vnd.openxmlformats-officedocument.presentationml.tags+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1"/>
    <p:sldMasterId id="2147483758" r:id="rId2"/>
    <p:sldMasterId id="2147483770" r:id="rId3"/>
  </p:sldMasterIdLst>
  <p:notesMasterIdLst>
    <p:notesMasterId r:id="rId22"/>
  </p:notesMasterIdLst>
  <p:handoutMasterIdLst>
    <p:handoutMasterId r:id="rId23"/>
  </p:handoutMasterIdLst>
  <p:sldIdLst>
    <p:sldId id="8576" r:id="rId4"/>
    <p:sldId id="8366" r:id="rId5"/>
    <p:sldId id="8367" r:id="rId6"/>
    <p:sldId id="8368" r:id="rId7"/>
    <p:sldId id="8369" r:id="rId8"/>
    <p:sldId id="8363" r:id="rId9"/>
    <p:sldId id="8370" r:id="rId10"/>
    <p:sldId id="8371" r:id="rId11"/>
    <p:sldId id="8372" r:id="rId12"/>
    <p:sldId id="8373" r:id="rId13"/>
    <p:sldId id="8374" r:id="rId14"/>
    <p:sldId id="8375" r:id="rId15"/>
    <p:sldId id="8376" r:id="rId16"/>
    <p:sldId id="8377" r:id="rId17"/>
    <p:sldId id="8378" r:id="rId18"/>
    <p:sldId id="8379" r:id="rId19"/>
    <p:sldId id="8575" r:id="rId20"/>
    <p:sldId id="7256" r:id="rId21"/>
  </p:sldIdLst>
  <p:sldSz cx="10287000" cy="6858000" type="35mm"/>
  <p:notesSz cx="6711950" cy="9863138"/>
  <p:defaultTextStyle>
    <a:defPPr>
      <a:defRPr lang="en-US"/>
    </a:defPPr>
    <a:lvl1pPr algn="ctr" rtl="0" eaLnBrk="0" fontAlgn="base" hangingPunct="0">
      <a:spcBef>
        <a:spcPct val="0"/>
      </a:spcBef>
      <a:spcAft>
        <a:spcPct val="0"/>
      </a:spcAft>
      <a:defRPr kumimoji="1" sz="3600" kern="1200">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cs typeface="+mn-cs"/>
      </a:defRPr>
    </a:lvl1pPr>
    <a:lvl2pPr marL="457200" algn="ctr" rtl="0" eaLnBrk="0" fontAlgn="base" hangingPunct="0">
      <a:spcBef>
        <a:spcPct val="0"/>
      </a:spcBef>
      <a:spcAft>
        <a:spcPct val="0"/>
      </a:spcAft>
      <a:defRPr kumimoji="1" sz="3600" kern="1200">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cs typeface="+mn-cs"/>
      </a:defRPr>
    </a:lvl2pPr>
    <a:lvl3pPr marL="914400" algn="ctr" rtl="0" eaLnBrk="0" fontAlgn="base" hangingPunct="0">
      <a:spcBef>
        <a:spcPct val="0"/>
      </a:spcBef>
      <a:spcAft>
        <a:spcPct val="0"/>
      </a:spcAft>
      <a:defRPr kumimoji="1" sz="3600" kern="1200">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cs typeface="+mn-cs"/>
      </a:defRPr>
    </a:lvl3pPr>
    <a:lvl4pPr marL="1371600" algn="ctr" rtl="0" eaLnBrk="0" fontAlgn="base" hangingPunct="0">
      <a:spcBef>
        <a:spcPct val="0"/>
      </a:spcBef>
      <a:spcAft>
        <a:spcPct val="0"/>
      </a:spcAft>
      <a:defRPr kumimoji="1" sz="3600" kern="1200">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cs typeface="+mn-cs"/>
      </a:defRPr>
    </a:lvl4pPr>
    <a:lvl5pPr marL="1828800" algn="ctr" rtl="0" eaLnBrk="0" fontAlgn="base" hangingPunct="0">
      <a:spcBef>
        <a:spcPct val="0"/>
      </a:spcBef>
      <a:spcAft>
        <a:spcPct val="0"/>
      </a:spcAft>
      <a:defRPr kumimoji="1" sz="3600" kern="1200">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cs typeface="+mn-cs"/>
      </a:defRPr>
    </a:lvl5pPr>
    <a:lvl6pPr marL="2286000" algn="l" defTabSz="914400" rtl="0" eaLnBrk="1" latinLnBrk="0" hangingPunct="1">
      <a:defRPr kumimoji="1" sz="3600" kern="1200">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cs typeface="+mn-cs"/>
      </a:defRPr>
    </a:lvl6pPr>
    <a:lvl7pPr marL="2743200" algn="l" defTabSz="914400" rtl="0" eaLnBrk="1" latinLnBrk="0" hangingPunct="1">
      <a:defRPr kumimoji="1" sz="3600" kern="1200">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cs typeface="+mn-cs"/>
      </a:defRPr>
    </a:lvl7pPr>
    <a:lvl8pPr marL="3200400" algn="l" defTabSz="914400" rtl="0" eaLnBrk="1" latinLnBrk="0" hangingPunct="1">
      <a:defRPr kumimoji="1" sz="3600" kern="1200">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cs typeface="+mn-cs"/>
      </a:defRPr>
    </a:lvl8pPr>
    <a:lvl9pPr marL="3657600" algn="l" defTabSz="914400" rtl="0" eaLnBrk="1" latinLnBrk="0" hangingPunct="1">
      <a:defRPr kumimoji="1" sz="3600" kern="1200">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3106">
          <p15:clr>
            <a:srgbClr val="A4A3A4"/>
          </p15:clr>
        </p15:guide>
        <p15:guide id="2" pos="211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FF33"/>
    <a:srgbClr val="99CC00"/>
    <a:srgbClr val="FF9900"/>
    <a:srgbClr val="FF9999"/>
    <a:srgbClr val="FFFFFF"/>
    <a:srgbClr val="00FFFF"/>
    <a:srgbClr val="99FF99"/>
    <a:srgbClr val="FFCC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89091" autoAdjust="0"/>
  </p:normalViewPr>
  <p:slideViewPr>
    <p:cSldViewPr snapToGrid="0">
      <p:cViewPr varScale="1">
        <p:scale>
          <a:sx n="109" d="100"/>
          <a:sy n="109" d="100"/>
        </p:scale>
        <p:origin x="498" y="108"/>
      </p:cViewPr>
      <p:guideLst>
        <p:guide orient="horz" pos="2160"/>
        <p:guide pos="32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0" d="100"/>
          <a:sy n="50" d="100"/>
        </p:scale>
        <p:origin x="-1932" y="-108"/>
      </p:cViewPr>
      <p:guideLst>
        <p:guide orient="horz" pos="3106"/>
        <p:guide pos="2114"/>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08300" cy="49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000">
                <a:effectLst/>
              </a:defRPr>
            </a:lvl1pPr>
          </a:lstStyle>
          <a:p>
            <a:r>
              <a:rPr lang="ja-JP" altLang="en-US"/>
              <a:t>岩室紳也</a:t>
            </a:r>
          </a:p>
        </p:txBody>
      </p:sp>
      <p:sp>
        <p:nvSpPr>
          <p:cNvPr id="14339" name="Rectangle 3"/>
          <p:cNvSpPr>
            <a:spLocks noGrp="1" noChangeArrowheads="1"/>
          </p:cNvSpPr>
          <p:nvPr>
            <p:ph type="dt" sz="quarter" idx="1"/>
          </p:nvPr>
        </p:nvSpPr>
        <p:spPr bwMode="auto">
          <a:xfrm>
            <a:off x="3803650" y="0"/>
            <a:ext cx="2908300" cy="49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000">
                <a:effectLst/>
              </a:defRPr>
            </a:lvl1pPr>
          </a:lstStyle>
          <a:p>
            <a:fld id="{3FF0506C-5F80-4A78-AEFA-F1B1D47EB8D5}" type="datetime1">
              <a:rPr lang="ja-JP" altLang="en-US"/>
              <a:pPr/>
              <a:t>2021/8/20</a:t>
            </a:fld>
            <a:endParaRPr lang="en-US" altLang="ja-JP"/>
          </a:p>
        </p:txBody>
      </p:sp>
      <p:sp>
        <p:nvSpPr>
          <p:cNvPr id="14340" name="Rectangle 4"/>
          <p:cNvSpPr>
            <a:spLocks noGrp="1" noChangeArrowheads="1"/>
          </p:cNvSpPr>
          <p:nvPr>
            <p:ph type="ftr" sz="quarter" idx="2"/>
          </p:nvPr>
        </p:nvSpPr>
        <p:spPr bwMode="auto">
          <a:xfrm>
            <a:off x="0" y="9369425"/>
            <a:ext cx="2908300" cy="493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kumimoji="0" sz="1000">
                <a:effectLst/>
              </a:defRPr>
            </a:lvl1pPr>
          </a:lstStyle>
          <a:p>
            <a:endParaRPr lang="ja-JP" altLang="en-US"/>
          </a:p>
          <a:p>
            <a:endParaRPr lang="ja-JP" altLang="en-US"/>
          </a:p>
        </p:txBody>
      </p:sp>
      <p:sp>
        <p:nvSpPr>
          <p:cNvPr id="14341" name="Rectangle 5"/>
          <p:cNvSpPr>
            <a:spLocks noGrp="1" noChangeArrowheads="1"/>
          </p:cNvSpPr>
          <p:nvPr>
            <p:ph type="sldNum" sz="quarter" idx="3"/>
          </p:nvPr>
        </p:nvSpPr>
        <p:spPr bwMode="auto">
          <a:xfrm>
            <a:off x="3803650" y="9369425"/>
            <a:ext cx="2908300" cy="493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000">
                <a:effectLst/>
              </a:defRPr>
            </a:lvl1pPr>
          </a:lstStyle>
          <a:p>
            <a:fld id="{479EFEC8-4879-4DEA-8957-1D1803B41E90}" type="slidenum">
              <a:rPr lang="ja-JP" altLang="en-US"/>
              <a:pPr/>
              <a:t>‹#›</a:t>
            </a:fld>
            <a:endParaRPr lang="en-US" altLang="ja-JP"/>
          </a:p>
        </p:txBody>
      </p:sp>
    </p:spTree>
    <p:extLst>
      <p:ext uri="{BB962C8B-B14F-4D97-AF65-F5344CB8AC3E}">
        <p14:creationId xmlns:p14="http://schemas.microsoft.com/office/powerpoint/2010/main" val="535228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08300" cy="49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000">
                <a:effectLst/>
              </a:defRPr>
            </a:lvl1pPr>
          </a:lstStyle>
          <a:p>
            <a:endParaRPr lang="en-US" altLang="ja-JP"/>
          </a:p>
        </p:txBody>
      </p:sp>
      <p:sp>
        <p:nvSpPr>
          <p:cNvPr id="2057" name="Rectangle 9"/>
          <p:cNvSpPr>
            <a:spLocks noGrp="1" noRot="1" noChangeAspect="1" noChangeArrowheads="1"/>
          </p:cNvSpPr>
          <p:nvPr>
            <p:ph type="sldImg" idx="2"/>
          </p:nvPr>
        </p:nvSpPr>
        <p:spPr bwMode="auto">
          <a:xfrm>
            <a:off x="582613" y="739775"/>
            <a:ext cx="5548312" cy="3698875"/>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895350" y="4684713"/>
            <a:ext cx="4921250" cy="443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2059" name="Rectangle 11"/>
          <p:cNvSpPr>
            <a:spLocks noGrp="1" noChangeArrowheads="1"/>
          </p:cNvSpPr>
          <p:nvPr>
            <p:ph type="dt" idx="1"/>
          </p:nvPr>
        </p:nvSpPr>
        <p:spPr bwMode="auto">
          <a:xfrm>
            <a:off x="3803650" y="0"/>
            <a:ext cx="2908300" cy="49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000">
                <a:effectLst/>
              </a:defRPr>
            </a:lvl1pPr>
          </a:lstStyle>
          <a:p>
            <a:fld id="{F99C5831-F1E8-45D6-9EDB-E50CF0D8982C}" type="datetime1">
              <a:rPr lang="ja-JP" altLang="en-US"/>
              <a:pPr/>
              <a:t>2021/8/20</a:t>
            </a:fld>
            <a:endParaRPr lang="en-US" altLang="ja-JP"/>
          </a:p>
        </p:txBody>
      </p:sp>
      <p:sp>
        <p:nvSpPr>
          <p:cNvPr id="2060" name="Rectangle 12"/>
          <p:cNvSpPr>
            <a:spLocks noGrp="1" noChangeArrowheads="1"/>
          </p:cNvSpPr>
          <p:nvPr>
            <p:ph type="ftr" sz="quarter" idx="4"/>
          </p:nvPr>
        </p:nvSpPr>
        <p:spPr bwMode="auto">
          <a:xfrm>
            <a:off x="0" y="9369425"/>
            <a:ext cx="2908300" cy="493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kumimoji="0" sz="1000">
                <a:effectLst/>
              </a:defRPr>
            </a:lvl1pPr>
          </a:lstStyle>
          <a:p>
            <a:endParaRPr lang="en-US" altLang="ja-JP"/>
          </a:p>
        </p:txBody>
      </p:sp>
      <p:sp>
        <p:nvSpPr>
          <p:cNvPr id="2061" name="Rectangle 13"/>
          <p:cNvSpPr>
            <a:spLocks noGrp="1" noChangeArrowheads="1"/>
          </p:cNvSpPr>
          <p:nvPr>
            <p:ph type="sldNum" sz="quarter" idx="5"/>
          </p:nvPr>
        </p:nvSpPr>
        <p:spPr bwMode="auto">
          <a:xfrm>
            <a:off x="3803650" y="9369425"/>
            <a:ext cx="2908300" cy="493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000">
                <a:effectLst/>
              </a:defRPr>
            </a:lvl1pPr>
          </a:lstStyle>
          <a:p>
            <a:fld id="{85F6F44D-461E-4EB7-AB70-220CF71F2965}" type="slidenum">
              <a:rPr lang="ja-JP" altLang="en-US"/>
              <a:pPr/>
              <a:t>‹#›</a:t>
            </a:fld>
            <a:endParaRPr lang="en-US" altLang="ja-JP"/>
          </a:p>
        </p:txBody>
      </p:sp>
    </p:spTree>
    <p:extLst>
      <p:ext uri="{BB962C8B-B14F-4D97-AF65-F5344CB8AC3E}">
        <p14:creationId xmlns:p14="http://schemas.microsoft.com/office/powerpoint/2010/main" val="1654758480"/>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9C5831-F1E8-45D6-9EDB-E50CF0D8982C}" type="datetime1">
              <a:rPr kumimoji="0" lang="ja-JP" altLang="en-US" sz="10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2021/8/20</a:t>
            </a:fld>
            <a:endParaRPr kumimoji="0" lang="en-US" altLang="ja-JP" sz="10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5F6F44D-461E-4EB7-AB70-220CF71F2965}" type="slidenum">
              <a:rPr kumimoji="0" lang="ja-JP" altLang="en-US" sz="10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ja-JP" sz="10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7959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1525" y="2130425"/>
            <a:ext cx="874395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Tree>
  </p:cSld>
  <p:clrMapOvr>
    <a:masterClrMapping/>
  </p:clrMapOvr>
  <p:transition spd="slow" advTm="102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transition spd="slow" advTm="102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593013" y="196850"/>
            <a:ext cx="2459037" cy="63674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4313" y="196850"/>
            <a:ext cx="7226300" cy="63674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transition spd="slow" advTm="102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4313" y="196850"/>
            <a:ext cx="9815512"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228600" y="1585913"/>
            <a:ext cx="4835525" cy="4978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216525" y="1585913"/>
            <a:ext cx="4835525" cy="4978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transition spd="slow" advTm="102000">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1525" y="2130425"/>
            <a:ext cx="874395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377324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63920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4406900"/>
            <a:ext cx="874395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1941913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28600" y="1585913"/>
            <a:ext cx="4835525"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216525" y="1585913"/>
            <a:ext cx="4835525"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83805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4638"/>
            <a:ext cx="92583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18087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3738913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2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transition spd="slow" advTm="10200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3050"/>
            <a:ext cx="3384550"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4059997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125" y="4800600"/>
            <a:ext cx="6172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361952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4933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593013" y="196850"/>
            <a:ext cx="2459037" cy="63674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4313" y="196850"/>
            <a:ext cx="7226300" cy="63674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434658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1525" y="2130425"/>
            <a:ext cx="874395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671719159"/>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48366941"/>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4406900"/>
            <a:ext cx="874395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3372278181"/>
      </p:ext>
    </p:extLst>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28600" y="1585913"/>
            <a:ext cx="4833938"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214938" y="1585913"/>
            <a:ext cx="4835525"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43756834"/>
      </p:ext>
    </p:extLst>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4638"/>
            <a:ext cx="92583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70457019"/>
      </p:ext>
    </p:extLst>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100585650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4406900"/>
            <a:ext cx="874395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cSld>
  <p:clrMapOvr>
    <a:masterClrMapping/>
  </p:clrMapOvr>
  <p:transition spd="slow" advTm="10200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545228"/>
      </p:ext>
    </p:extLst>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3050"/>
            <a:ext cx="3384550"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256514028"/>
      </p:ext>
    </p:extLst>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125" y="4800600"/>
            <a:ext cx="6172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2775349207"/>
      </p:ext>
    </p:extLst>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19088346"/>
      </p:ext>
    </p:extLst>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591425" y="196850"/>
            <a:ext cx="2459038" cy="63674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4313" y="196850"/>
            <a:ext cx="7224712" cy="63674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79366278"/>
      </p:ext>
    </p:extLst>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Media" preserve="1">
  <p:cSld name="タイトル、テキスト、メディア クリップ">
    <p:spTree>
      <p:nvGrpSpPr>
        <p:cNvPr id="1" name=""/>
        <p:cNvGrpSpPr/>
        <p:nvPr/>
      </p:nvGrpSpPr>
      <p:grpSpPr>
        <a:xfrm>
          <a:off x="0" y="0"/>
          <a:ext cx="0" cy="0"/>
          <a:chOff x="0" y="0"/>
          <a:chExt cx="0" cy="0"/>
        </a:xfrm>
      </p:grpSpPr>
      <p:sp>
        <p:nvSpPr>
          <p:cNvPr id="2" name="タイトル 1"/>
          <p:cNvSpPr>
            <a:spLocks noGrp="1"/>
          </p:cNvSpPr>
          <p:nvPr>
            <p:ph type="title"/>
          </p:nvPr>
        </p:nvSpPr>
        <p:spPr>
          <a:xfrm>
            <a:off x="214313" y="196850"/>
            <a:ext cx="9815512"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228600" y="1585913"/>
            <a:ext cx="4833938" cy="4978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メディア プレースホルダ 3"/>
          <p:cNvSpPr>
            <a:spLocks noGrp="1"/>
          </p:cNvSpPr>
          <p:nvPr>
            <p:ph type="media" sz="half" idx="2"/>
          </p:nvPr>
        </p:nvSpPr>
        <p:spPr>
          <a:xfrm>
            <a:off x="5214938" y="1585913"/>
            <a:ext cx="4835525" cy="4978400"/>
          </a:xfrm>
        </p:spPr>
        <p:txBody>
          <a:bodyPr/>
          <a:lstStyle/>
          <a:p>
            <a:endParaRPr lang="ja-JP" altLang="en-US"/>
          </a:p>
        </p:txBody>
      </p:sp>
    </p:spTree>
    <p:extLst>
      <p:ext uri="{BB962C8B-B14F-4D97-AF65-F5344CB8AC3E}">
        <p14:creationId xmlns:p14="http://schemas.microsoft.com/office/powerpoint/2010/main" val="3080789834"/>
      </p:ext>
    </p:extLst>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14313" y="196850"/>
            <a:ext cx="9815512"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228600" y="1585913"/>
            <a:ext cx="9821863" cy="4978400"/>
          </a:xfrm>
        </p:spPr>
        <p:txBody>
          <a:bodyPr/>
          <a:lstStyle/>
          <a:p>
            <a:endParaRPr lang="ja-JP" altLang="en-US"/>
          </a:p>
        </p:txBody>
      </p:sp>
    </p:spTree>
    <p:extLst>
      <p:ext uri="{BB962C8B-B14F-4D97-AF65-F5344CB8AC3E}">
        <p14:creationId xmlns:p14="http://schemas.microsoft.com/office/powerpoint/2010/main" val="2529866844"/>
      </p:ext>
    </p:extLst>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4313" y="196850"/>
            <a:ext cx="9815512"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228600" y="1585913"/>
            <a:ext cx="4833938" cy="4978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214938" y="1585913"/>
            <a:ext cx="4835525" cy="24130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214938" y="4151313"/>
            <a:ext cx="4835525" cy="24130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97866360"/>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4313" y="196850"/>
            <a:ext cx="9815512"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228600" y="1585913"/>
            <a:ext cx="4833938" cy="4978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214938" y="1585913"/>
            <a:ext cx="4835525" cy="4978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80705850"/>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28600" y="1585913"/>
            <a:ext cx="4835525"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216525" y="1585913"/>
            <a:ext cx="4835525"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transition spd="slow" advTm="102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4638"/>
            <a:ext cx="92583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transition spd="slow" advTm="102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cSld>
  <p:clrMapOvr>
    <a:masterClrMapping/>
  </p:clrMapOvr>
  <p:transition spd="slow" advTm="102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spd="slow" advTm="102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3050"/>
            <a:ext cx="3384550"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cSld>
  <p:clrMapOvr>
    <a:masterClrMapping/>
  </p:clrMapOvr>
  <p:transition spd="slow" advTm="102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125" y="4800600"/>
            <a:ext cx="6172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cSld>
  <p:clrMapOvr>
    <a:masterClrMapping/>
  </p:clrMapOvr>
  <p:transition spd="slow" advTm="102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bwMode="auto">
          <a:xfrm>
            <a:off x="214313" y="196850"/>
            <a:ext cx="9815512"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p>
        </p:txBody>
      </p:sp>
      <p:sp>
        <p:nvSpPr>
          <p:cNvPr id="701443" name="Rectangle 3"/>
          <p:cNvSpPr>
            <a:spLocks noGrp="1" noChangeArrowheads="1"/>
          </p:cNvSpPr>
          <p:nvPr>
            <p:ph type="body" idx="1"/>
          </p:nvPr>
        </p:nvSpPr>
        <p:spPr bwMode="auto">
          <a:xfrm>
            <a:off x="228600" y="1585913"/>
            <a:ext cx="9823450" cy="4978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slow" advTm="102000">
    <p:fade thruBlk="1"/>
  </p:transition>
  <p:txStyles>
    <p:titleStyle>
      <a:lvl1pPr algn="ctr" rtl="0" fontAlgn="base">
        <a:lnSpc>
          <a:spcPct val="85000"/>
        </a:lnSpc>
        <a:spcBef>
          <a:spcPct val="0"/>
        </a:spcBef>
        <a:spcAft>
          <a:spcPct val="0"/>
        </a:spcAft>
        <a:defRPr kumimoji="1" sz="4000">
          <a:solidFill>
            <a:schemeClr val="tx2"/>
          </a:solidFill>
          <a:latin typeface="+mj-lt"/>
          <a:ea typeface="+mj-ea"/>
          <a:cs typeface="+mj-cs"/>
        </a:defRPr>
      </a:lvl1pPr>
      <a:lvl2pPr algn="ctr" rtl="0" fontAlgn="base">
        <a:lnSpc>
          <a:spcPct val="85000"/>
        </a:lnSpc>
        <a:spcBef>
          <a:spcPct val="0"/>
        </a:spcBef>
        <a:spcAft>
          <a:spcPct val="0"/>
        </a:spcAft>
        <a:defRPr kumimoji="1" sz="4000">
          <a:solidFill>
            <a:schemeClr val="tx2"/>
          </a:solidFill>
          <a:latin typeface="Arial Narrow" pitchFamily="34" charset="0"/>
          <a:ea typeface="ＭＳ Ｐゴシック" charset="-128"/>
        </a:defRPr>
      </a:lvl2pPr>
      <a:lvl3pPr algn="ctr" rtl="0" fontAlgn="base">
        <a:lnSpc>
          <a:spcPct val="85000"/>
        </a:lnSpc>
        <a:spcBef>
          <a:spcPct val="0"/>
        </a:spcBef>
        <a:spcAft>
          <a:spcPct val="0"/>
        </a:spcAft>
        <a:defRPr kumimoji="1" sz="4000">
          <a:solidFill>
            <a:schemeClr val="tx2"/>
          </a:solidFill>
          <a:latin typeface="Arial Narrow" pitchFamily="34" charset="0"/>
          <a:ea typeface="ＭＳ Ｐゴシック" charset="-128"/>
        </a:defRPr>
      </a:lvl3pPr>
      <a:lvl4pPr algn="ctr" rtl="0" fontAlgn="base">
        <a:lnSpc>
          <a:spcPct val="85000"/>
        </a:lnSpc>
        <a:spcBef>
          <a:spcPct val="0"/>
        </a:spcBef>
        <a:spcAft>
          <a:spcPct val="0"/>
        </a:spcAft>
        <a:defRPr kumimoji="1" sz="4000">
          <a:solidFill>
            <a:schemeClr val="tx2"/>
          </a:solidFill>
          <a:latin typeface="Arial Narrow" pitchFamily="34" charset="0"/>
          <a:ea typeface="ＭＳ Ｐゴシック" charset="-128"/>
        </a:defRPr>
      </a:lvl4pPr>
      <a:lvl5pPr algn="ctr" rtl="0" fontAlgn="base">
        <a:lnSpc>
          <a:spcPct val="85000"/>
        </a:lnSpc>
        <a:spcBef>
          <a:spcPct val="0"/>
        </a:spcBef>
        <a:spcAft>
          <a:spcPct val="0"/>
        </a:spcAft>
        <a:defRPr kumimoji="1" sz="4000">
          <a:solidFill>
            <a:schemeClr val="tx2"/>
          </a:solidFill>
          <a:latin typeface="Arial Narrow" pitchFamily="34" charset="0"/>
          <a:ea typeface="ＭＳ Ｐゴシック" charset="-128"/>
        </a:defRPr>
      </a:lvl5pPr>
      <a:lvl6pPr marL="457200" algn="ctr" rtl="0" fontAlgn="base">
        <a:lnSpc>
          <a:spcPct val="85000"/>
        </a:lnSpc>
        <a:spcBef>
          <a:spcPct val="0"/>
        </a:spcBef>
        <a:spcAft>
          <a:spcPct val="0"/>
        </a:spcAft>
        <a:defRPr kumimoji="1" sz="4000">
          <a:solidFill>
            <a:schemeClr val="tx2"/>
          </a:solidFill>
          <a:latin typeface="Arial Narrow" pitchFamily="34" charset="0"/>
          <a:ea typeface="ＭＳ Ｐゴシック" charset="-128"/>
        </a:defRPr>
      </a:lvl6pPr>
      <a:lvl7pPr marL="914400" algn="ctr" rtl="0" fontAlgn="base">
        <a:lnSpc>
          <a:spcPct val="85000"/>
        </a:lnSpc>
        <a:spcBef>
          <a:spcPct val="0"/>
        </a:spcBef>
        <a:spcAft>
          <a:spcPct val="0"/>
        </a:spcAft>
        <a:defRPr kumimoji="1" sz="4000">
          <a:solidFill>
            <a:schemeClr val="tx2"/>
          </a:solidFill>
          <a:latin typeface="Arial Narrow" pitchFamily="34" charset="0"/>
          <a:ea typeface="ＭＳ Ｐゴシック" charset="-128"/>
        </a:defRPr>
      </a:lvl7pPr>
      <a:lvl8pPr marL="1371600" algn="ctr" rtl="0" fontAlgn="base">
        <a:lnSpc>
          <a:spcPct val="85000"/>
        </a:lnSpc>
        <a:spcBef>
          <a:spcPct val="0"/>
        </a:spcBef>
        <a:spcAft>
          <a:spcPct val="0"/>
        </a:spcAft>
        <a:defRPr kumimoji="1" sz="4000">
          <a:solidFill>
            <a:schemeClr val="tx2"/>
          </a:solidFill>
          <a:latin typeface="Arial Narrow" pitchFamily="34" charset="0"/>
          <a:ea typeface="ＭＳ Ｐゴシック" charset="-128"/>
        </a:defRPr>
      </a:lvl8pPr>
      <a:lvl9pPr marL="1828800" algn="ctr" rtl="0" fontAlgn="base">
        <a:lnSpc>
          <a:spcPct val="85000"/>
        </a:lnSpc>
        <a:spcBef>
          <a:spcPct val="0"/>
        </a:spcBef>
        <a:spcAft>
          <a:spcPct val="0"/>
        </a:spcAft>
        <a:defRPr kumimoji="1" sz="4000">
          <a:solidFill>
            <a:schemeClr val="tx2"/>
          </a:solidFill>
          <a:latin typeface="Arial Narrow" pitchFamily="34" charset="0"/>
          <a:ea typeface="ＭＳ Ｐゴシック" charset="-128"/>
        </a:defRPr>
      </a:lvl9pPr>
    </p:titleStyle>
    <p:bodyStyle>
      <a:lvl1pPr marL="342900" indent="-342900" algn="l" rtl="0" fontAlgn="base">
        <a:spcBef>
          <a:spcPct val="20000"/>
        </a:spcBef>
        <a:spcAft>
          <a:spcPct val="0"/>
        </a:spcAft>
        <a:buClr>
          <a:schemeClr val="hlink"/>
        </a:buClr>
        <a:buSzPct val="50000"/>
        <a:buFont typeface="Monotype Sorts" pitchFamily="2" charset="2"/>
        <a:defRPr kumimoji="1"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Monotype Sorts" pitchFamily="2" charset="2"/>
        <a:defRPr kumimoji="1" sz="3000">
          <a:solidFill>
            <a:schemeClr val="tx1"/>
          </a:solidFill>
          <a:latin typeface="+mn-lt"/>
          <a:ea typeface="+mn-ea"/>
        </a:defRPr>
      </a:lvl2pPr>
      <a:lvl3pPr marL="1143000" indent="-228600" algn="l" rtl="0" fontAlgn="base">
        <a:spcBef>
          <a:spcPct val="20000"/>
        </a:spcBef>
        <a:spcAft>
          <a:spcPct val="0"/>
        </a:spcAft>
        <a:buClr>
          <a:schemeClr val="hlink"/>
        </a:buClr>
        <a:buSzPct val="65000"/>
        <a:buFont typeface="Monotype Sorts" pitchFamily="2" charset="2"/>
        <a:defRPr kumimoji="1" sz="2400">
          <a:solidFill>
            <a:schemeClr val="tx1"/>
          </a:solidFill>
          <a:latin typeface="+mn-lt"/>
          <a:ea typeface="+mn-ea"/>
        </a:defRPr>
      </a:lvl3pPr>
      <a:lvl4pPr marL="1600200" indent="-228600" algn="l" rtl="0" fontAlgn="base">
        <a:spcBef>
          <a:spcPct val="20000"/>
        </a:spcBef>
        <a:spcAft>
          <a:spcPct val="0"/>
        </a:spcAft>
        <a:buClr>
          <a:schemeClr val="tx2"/>
        </a:buClr>
        <a:buSzPct val="100000"/>
        <a:defRPr kumimoji="1" sz="2000">
          <a:solidFill>
            <a:schemeClr val="tx1"/>
          </a:solidFill>
          <a:latin typeface="+mn-lt"/>
          <a:ea typeface="+mn-ea"/>
        </a:defRPr>
      </a:lvl4pPr>
      <a:lvl5pPr marL="2057400" indent="-228600" algn="l" rtl="0" fontAlgn="base">
        <a:spcBef>
          <a:spcPct val="20000"/>
        </a:spcBef>
        <a:spcAft>
          <a:spcPct val="0"/>
        </a:spcAft>
        <a:buClr>
          <a:schemeClr val="hlink"/>
        </a:buClr>
        <a:buSzPct val="100000"/>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100000"/>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7954" name="Rectangle 2"/>
          <p:cNvSpPr>
            <a:spLocks noGrp="1" noChangeArrowheads="1"/>
          </p:cNvSpPr>
          <p:nvPr>
            <p:ph type="title"/>
          </p:nvPr>
        </p:nvSpPr>
        <p:spPr bwMode="auto">
          <a:xfrm>
            <a:off x="214313" y="196850"/>
            <a:ext cx="9815512"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p>
        </p:txBody>
      </p:sp>
      <p:sp>
        <p:nvSpPr>
          <p:cNvPr id="1277955" name="Rectangle 3"/>
          <p:cNvSpPr>
            <a:spLocks noGrp="1" noChangeArrowheads="1"/>
          </p:cNvSpPr>
          <p:nvPr>
            <p:ph type="body" idx="1"/>
          </p:nvPr>
        </p:nvSpPr>
        <p:spPr bwMode="auto">
          <a:xfrm>
            <a:off x="228600" y="1585913"/>
            <a:ext cx="9823450" cy="4978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Tree>
    <p:extLst>
      <p:ext uri="{BB962C8B-B14F-4D97-AF65-F5344CB8AC3E}">
        <p14:creationId xmlns:p14="http://schemas.microsoft.com/office/powerpoint/2010/main" val="985645956"/>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fontAlgn="base">
        <a:lnSpc>
          <a:spcPct val="85000"/>
        </a:lnSpc>
        <a:spcBef>
          <a:spcPct val="0"/>
        </a:spcBef>
        <a:spcAft>
          <a:spcPct val="0"/>
        </a:spcAft>
        <a:defRPr kumimoji="1" sz="4000">
          <a:solidFill>
            <a:schemeClr val="tx2"/>
          </a:solidFill>
          <a:latin typeface="+mj-lt"/>
          <a:ea typeface="+mj-ea"/>
          <a:cs typeface="+mj-cs"/>
        </a:defRPr>
      </a:lvl1pPr>
      <a:lvl2pPr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2pPr>
      <a:lvl3pPr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3pPr>
      <a:lvl4pPr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4pPr>
      <a:lvl5pPr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5pPr>
      <a:lvl6pPr marL="457200"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6pPr>
      <a:lvl7pPr marL="914400"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7pPr>
      <a:lvl8pPr marL="1371600"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8pPr>
      <a:lvl9pPr marL="1828800"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9pPr>
    </p:titleStyle>
    <p:bodyStyle>
      <a:lvl1pPr marL="342900" indent="-342900" algn="l" rtl="0" fontAlgn="base">
        <a:spcBef>
          <a:spcPct val="20000"/>
        </a:spcBef>
        <a:spcAft>
          <a:spcPct val="0"/>
        </a:spcAft>
        <a:buClr>
          <a:schemeClr val="hlink"/>
        </a:buClr>
        <a:buSzPct val="50000"/>
        <a:buFont typeface="Monotype Sorts" pitchFamily="2" charset="2"/>
        <a:defRPr kumimoji="1"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Monotype Sorts" pitchFamily="2" charset="2"/>
        <a:defRPr kumimoji="1" sz="3000">
          <a:solidFill>
            <a:schemeClr val="tx1"/>
          </a:solidFill>
          <a:latin typeface="+mn-lt"/>
          <a:ea typeface="+mn-ea"/>
        </a:defRPr>
      </a:lvl2pPr>
      <a:lvl3pPr marL="1143000" indent="-228600" algn="l" rtl="0" fontAlgn="base">
        <a:spcBef>
          <a:spcPct val="20000"/>
        </a:spcBef>
        <a:spcAft>
          <a:spcPct val="0"/>
        </a:spcAft>
        <a:buClr>
          <a:schemeClr val="hlink"/>
        </a:buClr>
        <a:buSzPct val="65000"/>
        <a:buFont typeface="Monotype Sorts" pitchFamily="2" charset="2"/>
        <a:defRPr kumimoji="1" sz="2400">
          <a:solidFill>
            <a:schemeClr val="tx1"/>
          </a:solidFill>
          <a:latin typeface="+mn-lt"/>
          <a:ea typeface="+mn-ea"/>
        </a:defRPr>
      </a:lvl3pPr>
      <a:lvl4pPr marL="1600200" indent="-228600" algn="l" rtl="0" fontAlgn="base">
        <a:spcBef>
          <a:spcPct val="20000"/>
        </a:spcBef>
        <a:spcAft>
          <a:spcPct val="0"/>
        </a:spcAft>
        <a:buClr>
          <a:schemeClr val="tx2"/>
        </a:buClr>
        <a:buSzPct val="100000"/>
        <a:defRPr kumimoji="1" sz="2000">
          <a:solidFill>
            <a:schemeClr val="tx1"/>
          </a:solidFill>
          <a:latin typeface="+mn-lt"/>
          <a:ea typeface="+mn-ea"/>
        </a:defRPr>
      </a:lvl4pPr>
      <a:lvl5pPr marL="2057400" indent="-228600" algn="l" rtl="0" fontAlgn="base">
        <a:spcBef>
          <a:spcPct val="20000"/>
        </a:spcBef>
        <a:spcAft>
          <a:spcPct val="0"/>
        </a:spcAft>
        <a:buClr>
          <a:schemeClr val="hlink"/>
        </a:buClr>
        <a:buSzPct val="100000"/>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100000"/>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14313" y="196850"/>
            <a:ext cx="9815512"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p>
        </p:txBody>
      </p:sp>
      <p:sp>
        <p:nvSpPr>
          <p:cNvPr id="1028" name="Rectangle 4"/>
          <p:cNvSpPr>
            <a:spLocks noGrp="1" noChangeArrowheads="1"/>
          </p:cNvSpPr>
          <p:nvPr>
            <p:ph type="body" idx="1"/>
          </p:nvPr>
        </p:nvSpPr>
        <p:spPr bwMode="auto">
          <a:xfrm>
            <a:off x="228600" y="1585913"/>
            <a:ext cx="9821863" cy="4978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Tree>
    <p:extLst>
      <p:ext uri="{BB962C8B-B14F-4D97-AF65-F5344CB8AC3E}">
        <p14:creationId xmlns:p14="http://schemas.microsoft.com/office/powerpoint/2010/main" val="2853351102"/>
      </p:ext>
    </p:extLst>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Lst>
  <p:transition spd="slow">
    <p:fade thruBlk="1"/>
  </p:transition>
  <p:txStyles>
    <p:titleStyle>
      <a:lvl1pPr algn="ctr" rtl="0" fontAlgn="base">
        <a:lnSpc>
          <a:spcPct val="85000"/>
        </a:lnSpc>
        <a:spcBef>
          <a:spcPct val="0"/>
        </a:spcBef>
        <a:spcAft>
          <a:spcPct val="0"/>
        </a:spcAft>
        <a:defRPr kumimoji="1" sz="4000">
          <a:solidFill>
            <a:schemeClr val="tx2"/>
          </a:solidFill>
          <a:latin typeface="+mj-lt"/>
          <a:ea typeface="+mj-ea"/>
          <a:cs typeface="+mj-cs"/>
        </a:defRPr>
      </a:lvl1pPr>
      <a:lvl2pPr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2pPr>
      <a:lvl3pPr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3pPr>
      <a:lvl4pPr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4pPr>
      <a:lvl5pPr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5pPr>
      <a:lvl6pPr marL="457200"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6pPr>
      <a:lvl7pPr marL="914400"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7pPr>
      <a:lvl8pPr marL="1371600"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8pPr>
      <a:lvl9pPr marL="1828800" algn="ctr" rtl="0" fontAlgn="base">
        <a:lnSpc>
          <a:spcPct val="85000"/>
        </a:lnSpc>
        <a:spcBef>
          <a:spcPct val="0"/>
        </a:spcBef>
        <a:spcAft>
          <a:spcPct val="0"/>
        </a:spcAft>
        <a:defRPr kumimoji="1" sz="4000">
          <a:solidFill>
            <a:schemeClr val="tx2"/>
          </a:solidFill>
          <a:latin typeface="Arial Narrow" pitchFamily="34" charset="0"/>
          <a:ea typeface="ＭＳ Ｐゴシック" pitchFamily="50" charset="-128"/>
        </a:defRPr>
      </a:lvl9pPr>
    </p:titleStyle>
    <p:bodyStyle>
      <a:lvl1pPr marL="342900" indent="-342900" algn="l" rtl="0" fontAlgn="base">
        <a:spcBef>
          <a:spcPct val="20000"/>
        </a:spcBef>
        <a:spcAft>
          <a:spcPct val="0"/>
        </a:spcAft>
        <a:buClr>
          <a:schemeClr val="hlink"/>
        </a:buClr>
        <a:buSzPct val="50000"/>
        <a:buFont typeface="Monotype Sorts" pitchFamily="2" charset="2"/>
        <a:defRPr kumimoji="1"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Monotype Sorts" pitchFamily="2" charset="2"/>
        <a:defRPr kumimoji="1" sz="3000">
          <a:solidFill>
            <a:schemeClr val="tx1"/>
          </a:solidFill>
          <a:latin typeface="+mn-lt"/>
          <a:ea typeface="+mn-ea"/>
        </a:defRPr>
      </a:lvl2pPr>
      <a:lvl3pPr marL="1143000" indent="-228600" algn="l" rtl="0" fontAlgn="base">
        <a:spcBef>
          <a:spcPct val="20000"/>
        </a:spcBef>
        <a:spcAft>
          <a:spcPct val="0"/>
        </a:spcAft>
        <a:buClr>
          <a:schemeClr val="hlink"/>
        </a:buClr>
        <a:buSzPct val="65000"/>
        <a:buFont typeface="Monotype Sorts" pitchFamily="2" charset="2"/>
        <a:defRPr kumimoji="1" sz="2400">
          <a:solidFill>
            <a:schemeClr val="tx1"/>
          </a:solidFill>
          <a:latin typeface="+mn-lt"/>
          <a:ea typeface="+mn-ea"/>
        </a:defRPr>
      </a:lvl3pPr>
      <a:lvl4pPr marL="1600200" indent="-228600" algn="l" rtl="0" fontAlgn="base">
        <a:spcBef>
          <a:spcPct val="20000"/>
        </a:spcBef>
        <a:spcAft>
          <a:spcPct val="0"/>
        </a:spcAft>
        <a:buClr>
          <a:schemeClr val="tx2"/>
        </a:buClr>
        <a:buSzPct val="100000"/>
        <a:defRPr kumimoji="1" sz="2000">
          <a:solidFill>
            <a:schemeClr val="tx1"/>
          </a:solidFill>
          <a:latin typeface="+mn-lt"/>
          <a:ea typeface="+mn-ea"/>
        </a:defRPr>
      </a:lvl4pPr>
      <a:lvl5pPr marL="2057400" indent="-228600" algn="l" rtl="0" fontAlgn="base">
        <a:spcBef>
          <a:spcPct val="20000"/>
        </a:spcBef>
        <a:spcAft>
          <a:spcPct val="0"/>
        </a:spcAft>
        <a:buClr>
          <a:schemeClr val="hlink"/>
        </a:buClr>
        <a:buSzPct val="100000"/>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100000"/>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12.png"/><Relationship Id="rId2" Type="http://schemas.openxmlformats.org/officeDocument/2006/relationships/tags" Target="../tags/tag7.xml"/><Relationship Id="rId16" Type="http://schemas.openxmlformats.org/officeDocument/2006/relationships/image" Target="../media/image5.png"/><Relationship Id="rId1" Type="http://schemas.openxmlformats.org/officeDocument/2006/relationships/themeOverride" Target="../theme/themeOverride9.xml"/><Relationship Id="rId6" Type="http://schemas.openxmlformats.org/officeDocument/2006/relationships/image" Target="../media/image6.png"/><Relationship Id="rId11" Type="http://schemas.openxmlformats.org/officeDocument/2006/relationships/image" Target="../media/image15.pn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14.png"/><Relationship Id="rId1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6.png"/><Relationship Id="rId18" Type="http://schemas.openxmlformats.org/officeDocument/2006/relationships/image" Target="../media/image12.png"/><Relationship Id="rId3" Type="http://schemas.openxmlformats.org/officeDocument/2006/relationships/slideLayout" Target="../slideLayouts/slideLayout25.xml"/><Relationship Id="rId7" Type="http://schemas.openxmlformats.org/officeDocument/2006/relationships/image" Target="../media/image8.png"/><Relationship Id="rId12" Type="http://schemas.openxmlformats.org/officeDocument/2006/relationships/image" Target="../media/image18.png"/><Relationship Id="rId17" Type="http://schemas.openxmlformats.org/officeDocument/2006/relationships/image" Target="../media/image17.png"/><Relationship Id="rId2" Type="http://schemas.openxmlformats.org/officeDocument/2006/relationships/tags" Target="../tags/tag8.xml"/><Relationship Id="rId16" Type="http://schemas.openxmlformats.org/officeDocument/2006/relationships/image" Target="../media/image7.png"/><Relationship Id="rId1" Type="http://schemas.openxmlformats.org/officeDocument/2006/relationships/themeOverride" Target="../theme/themeOverride10.xml"/><Relationship Id="rId6" Type="http://schemas.openxmlformats.org/officeDocument/2006/relationships/image" Target="../media/image14.pn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6.png"/><Relationship Id="rId10" Type="http://schemas.openxmlformats.org/officeDocument/2006/relationships/image" Target="../media/image11.png"/><Relationship Id="rId19"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9.png"/><Relationship Id="rId1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6.png"/><Relationship Id="rId18"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image" Target="../media/image8.png"/><Relationship Id="rId12" Type="http://schemas.openxmlformats.org/officeDocument/2006/relationships/image" Target="../media/image18.png"/><Relationship Id="rId17" Type="http://schemas.openxmlformats.org/officeDocument/2006/relationships/image" Target="../media/image6.png"/><Relationship Id="rId2" Type="http://schemas.openxmlformats.org/officeDocument/2006/relationships/tags" Target="../tags/tag9.xml"/><Relationship Id="rId16" Type="http://schemas.openxmlformats.org/officeDocument/2006/relationships/image" Target="../media/image13.png"/><Relationship Id="rId1" Type="http://schemas.openxmlformats.org/officeDocument/2006/relationships/themeOverride" Target="../theme/themeOverride11.xml"/><Relationship Id="rId6" Type="http://schemas.openxmlformats.org/officeDocument/2006/relationships/image" Target="../media/image14.pn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11.png"/><Relationship Id="rId19"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9.png"/><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image" Target="../media/image8.png"/><Relationship Id="rId12" Type="http://schemas.openxmlformats.org/officeDocument/2006/relationships/image" Target="../media/image16.png"/><Relationship Id="rId17" Type="http://schemas.openxmlformats.org/officeDocument/2006/relationships/image" Target="../media/image7.png"/><Relationship Id="rId2" Type="http://schemas.openxmlformats.org/officeDocument/2006/relationships/tags" Target="../tags/tag10.xml"/><Relationship Id="rId16" Type="http://schemas.openxmlformats.org/officeDocument/2006/relationships/image" Target="../media/image6.png"/><Relationship Id="rId1" Type="http://schemas.openxmlformats.org/officeDocument/2006/relationships/themeOverride" Target="../theme/themeOverride12.xml"/><Relationship Id="rId6" Type="http://schemas.openxmlformats.org/officeDocument/2006/relationships/image" Target="../media/image14.pn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19.jpeg"/><Relationship Id="rId10" Type="http://schemas.openxmlformats.org/officeDocument/2006/relationships/image" Target="../media/image11.png"/><Relationship Id="rId19"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9.pn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slideLayout" Target="../slideLayouts/slideLayout25.xml"/><Relationship Id="rId7" Type="http://schemas.openxmlformats.org/officeDocument/2006/relationships/image" Target="../media/image5.png"/><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tags" Target="../tags/tag11.xml"/><Relationship Id="rId16" Type="http://schemas.openxmlformats.org/officeDocument/2006/relationships/image" Target="../media/image15.png"/><Relationship Id="rId1" Type="http://schemas.openxmlformats.org/officeDocument/2006/relationships/themeOverride" Target="../theme/themeOverride13.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png"/><Relationship Id="rId1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4.png"/><Relationship Id="rId1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6.png"/><Relationship Id="rId3" Type="http://schemas.openxmlformats.org/officeDocument/2006/relationships/slideLayout" Target="../slideLayouts/slideLayout25.xml"/><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11.png"/><Relationship Id="rId1" Type="http://schemas.openxmlformats.org/officeDocument/2006/relationships/themeOverride" Target="../theme/themeOverride14.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16.png"/><Relationship Id="rId2" Type="http://schemas.openxmlformats.org/officeDocument/2006/relationships/slideLayout" Target="../slideLayouts/slideLayout25.xml"/><Relationship Id="rId16" Type="http://schemas.openxmlformats.org/officeDocument/2006/relationships/image" Target="../media/image13.png"/><Relationship Id="rId1" Type="http://schemas.openxmlformats.org/officeDocument/2006/relationships/themeOverride" Target="../theme/themeOverride15.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4.png"/><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16.png"/><Relationship Id="rId17" Type="http://schemas.openxmlformats.org/officeDocument/2006/relationships/image" Target="../media/image13.png"/><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themeOverride" Target="../theme/themeOverride16.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8.png"/><Relationship Id="rId19"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14.png"/><Relationship Id="rId1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themeOverride" Target="../theme/themeOverride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25.xml"/><Relationship Id="rId1" Type="http://schemas.openxmlformats.org/officeDocument/2006/relationships/themeOverride" Target="../theme/themeOverride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image" Target="../media/image10.png"/><Relationship Id="rId12" Type="http://schemas.openxmlformats.org/officeDocument/2006/relationships/image" Target="../media/image8.png"/><Relationship Id="rId2" Type="http://schemas.openxmlformats.org/officeDocument/2006/relationships/tags" Target="../tags/tag2.xml"/><Relationship Id="rId16" Type="http://schemas.openxmlformats.org/officeDocument/2006/relationships/image" Target="../media/image3.png"/><Relationship Id="rId1" Type="http://schemas.openxmlformats.org/officeDocument/2006/relationships/themeOverride" Target="../theme/themeOverride4.xml"/><Relationship Id="rId6" Type="http://schemas.openxmlformats.org/officeDocument/2006/relationships/image" Target="../media/image1.pn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image" Target="../media/image6.png"/><Relationship Id="rId12" Type="http://schemas.openxmlformats.org/officeDocument/2006/relationships/image" Target="../media/image16.png"/><Relationship Id="rId17" Type="http://schemas.openxmlformats.org/officeDocument/2006/relationships/image" Target="../media/image13.png"/><Relationship Id="rId2" Type="http://schemas.openxmlformats.org/officeDocument/2006/relationships/tags" Target="../tags/tag3.xml"/><Relationship Id="rId16" Type="http://schemas.openxmlformats.org/officeDocument/2006/relationships/image" Target="../media/image12.png"/><Relationship Id="rId1" Type="http://schemas.openxmlformats.org/officeDocument/2006/relationships/themeOverride" Target="../theme/themeOverride5.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14.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12.png"/><Relationship Id="rId2" Type="http://schemas.openxmlformats.org/officeDocument/2006/relationships/tags" Target="../tags/tag4.xml"/><Relationship Id="rId16" Type="http://schemas.openxmlformats.org/officeDocument/2006/relationships/image" Target="../media/image11.png"/><Relationship Id="rId1" Type="http://schemas.openxmlformats.org/officeDocument/2006/relationships/themeOverride" Target="../theme/themeOverride6.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7.png"/><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12.png"/><Relationship Id="rId2" Type="http://schemas.openxmlformats.org/officeDocument/2006/relationships/tags" Target="../tags/tag5.xml"/><Relationship Id="rId16" Type="http://schemas.openxmlformats.org/officeDocument/2006/relationships/image" Target="../media/image11.png"/><Relationship Id="rId1" Type="http://schemas.openxmlformats.org/officeDocument/2006/relationships/themeOverride" Target="../theme/themeOverride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7.pn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image" Target="../media/image17.png"/><Relationship Id="rId12" Type="http://schemas.openxmlformats.org/officeDocument/2006/relationships/image" Target="../media/image9.png"/><Relationship Id="rId17" Type="http://schemas.openxmlformats.org/officeDocument/2006/relationships/image" Target="../media/image7.png"/><Relationship Id="rId2" Type="http://schemas.openxmlformats.org/officeDocument/2006/relationships/tags" Target="../tags/tag6.xml"/><Relationship Id="rId16" Type="http://schemas.openxmlformats.org/officeDocument/2006/relationships/image" Target="../media/image12.png"/><Relationship Id="rId1" Type="http://schemas.openxmlformats.org/officeDocument/2006/relationships/themeOverride" Target="../theme/themeOverride8.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39160"/>
            <a:ext cx="10287000" cy="3673403"/>
          </a:xfrm>
        </p:spPr>
        <p:txBody>
          <a:bodyPr lIns="0" rIns="0"/>
          <a:lstStyle/>
          <a:p>
            <a:pPr>
              <a:lnSpc>
                <a:spcPct val="150000"/>
              </a:lnSpc>
              <a:spcAft>
                <a:spcPts val="0"/>
              </a:spcAft>
            </a:pPr>
            <a:r>
              <a:rPr lang="ja-JP" altLang="en-US" sz="7200" kern="100" dirty="0">
                <a:solidFill>
                  <a:srgbClr val="FF0000"/>
                </a:solidFill>
                <a:latin typeface="Century"/>
                <a:ea typeface="HG創英角ﾎﾟｯﾌﾟ体"/>
                <a:cs typeface="Times New Roman"/>
              </a:rPr>
              <a:t>考えながら、</a:t>
            </a:r>
            <a:br>
              <a:rPr lang="en-US" altLang="ja-JP" sz="7200" kern="100" dirty="0">
                <a:solidFill>
                  <a:srgbClr val="FF0000"/>
                </a:solidFill>
                <a:latin typeface="Century"/>
                <a:ea typeface="HG創英角ﾎﾟｯﾌﾟ体"/>
                <a:cs typeface="Times New Roman"/>
              </a:rPr>
            </a:br>
            <a:r>
              <a:rPr lang="ja-JP" altLang="en-US" sz="7200" kern="100" dirty="0">
                <a:solidFill>
                  <a:srgbClr val="FF0000"/>
                </a:solidFill>
                <a:latin typeface="Century"/>
                <a:ea typeface="HG創英角ﾎﾟｯﾌﾟ体"/>
                <a:cs typeface="Times New Roman"/>
              </a:rPr>
              <a:t>できることを重ね、</a:t>
            </a:r>
            <a:br>
              <a:rPr lang="en-US" altLang="ja-JP" sz="7200" kern="100" dirty="0">
                <a:solidFill>
                  <a:srgbClr val="FF0000"/>
                </a:solidFill>
                <a:latin typeface="Century"/>
                <a:ea typeface="HG創英角ﾎﾟｯﾌﾟ体"/>
                <a:cs typeface="Times New Roman"/>
              </a:rPr>
            </a:br>
            <a:r>
              <a:rPr lang="ja-JP" altLang="en-US" sz="7200" kern="100" dirty="0">
                <a:solidFill>
                  <a:srgbClr val="FF0000"/>
                </a:solidFill>
                <a:latin typeface="Century"/>
                <a:ea typeface="HG創英角ﾎﾟｯﾌﾟ体"/>
                <a:cs typeface="Times New Roman"/>
              </a:rPr>
              <a:t>楽しく会食しましょう</a:t>
            </a:r>
            <a:endParaRPr lang="ja-JP" altLang="ja-JP" sz="5400" kern="100" dirty="0">
              <a:latin typeface="Century"/>
              <a:ea typeface="ＭＳ 明朝"/>
              <a:cs typeface="Times New Roman"/>
            </a:endParaRPr>
          </a:p>
        </p:txBody>
      </p:sp>
      <p:sp>
        <p:nvSpPr>
          <p:cNvPr id="3" name="テキスト ボックス 2">
            <a:extLst>
              <a:ext uri="{FF2B5EF4-FFF2-40B4-BE49-F238E27FC236}">
                <a16:creationId xmlns:a16="http://schemas.microsoft.com/office/drawing/2014/main" id="{B26FB324-BC5B-44A5-A0ED-A29378BDB33C}"/>
              </a:ext>
            </a:extLst>
          </p:cNvPr>
          <p:cNvSpPr txBox="1"/>
          <p:nvPr/>
        </p:nvSpPr>
        <p:spPr>
          <a:xfrm>
            <a:off x="485021" y="6027003"/>
            <a:ext cx="9316974" cy="830997"/>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会食時に新型コロナウイルス感染が起きることは紛れもない事実です。</a:t>
            </a:r>
            <a:endParaRPr kumimoji="0" lang="en-US" altLang="ja-JP"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では、どのようにすれば感染リスクを下げられるのでしょうか？</a:t>
            </a:r>
          </a:p>
        </p:txBody>
      </p:sp>
    </p:spTree>
    <p:extLst>
      <p:ext uri="{BB962C8B-B14F-4D97-AF65-F5344CB8AC3E}">
        <p14:creationId xmlns:p14="http://schemas.microsoft.com/office/powerpoint/2010/main" val="3854795194"/>
      </p:ext>
    </p:extLst>
  </p:cSld>
  <p:clrMapOvr>
    <a:masterClrMapping/>
  </p:clrMapOvr>
  <p:transition spd="slow" advTm="1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62" y="1088428"/>
            <a:ext cx="9135207" cy="8205906"/>
          </a:xfrm>
          <a:prstGeom prst="rect">
            <a:avLst/>
          </a:prstGeom>
        </p:spPr>
      </p:pic>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pic>
        <p:nvPicPr>
          <p:cNvPr id="10" name="図 9" descr="皿, 屋内, 座る, テーブル が含まれている画像&#10;&#10;自動的に生成された説明">
            <a:extLst>
              <a:ext uri="{FF2B5EF4-FFF2-40B4-BE49-F238E27FC236}">
                <a16:creationId xmlns:a16="http://schemas.microsoft.com/office/drawing/2014/main" id="{6780E5EE-EA4B-487E-8697-500FCB8DD8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20115177">
            <a:off x="3752571" y="2254040"/>
            <a:ext cx="3039858" cy="1063678"/>
          </a:xfrm>
          <a:prstGeom prst="rect">
            <a:avLst/>
          </a:prstGeom>
          <a:effectLst>
            <a:outerShdw blurRad="38100" dist="76200" dir="4680000" algn="t" rotWithShape="0">
              <a:prstClr val="black">
                <a:alpha val="40000"/>
              </a:prstClr>
            </a:outerShdw>
          </a:effectLst>
        </p:spPr>
      </p:pic>
      <p:pic>
        <p:nvPicPr>
          <p:cNvPr id="73" name="図 72" descr="ドーナツ, 食品, 座る, テーブル が含まれている画像&#10;&#10;自動的に生成された説明">
            <a:extLst>
              <a:ext uri="{FF2B5EF4-FFF2-40B4-BE49-F238E27FC236}">
                <a16:creationId xmlns:a16="http://schemas.microsoft.com/office/drawing/2014/main" id="{EFA7894C-F208-48CE-9F3B-7679A0E97C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9101">
            <a:off x="5159240" y="2230353"/>
            <a:ext cx="697745" cy="743937"/>
          </a:xfrm>
          <a:prstGeom prst="rect">
            <a:avLst/>
          </a:prstGeom>
        </p:spPr>
      </p:pic>
      <p:pic>
        <p:nvPicPr>
          <p:cNvPr id="29" name="図 28">
            <a:extLst>
              <a:ext uri="{FF2B5EF4-FFF2-40B4-BE49-F238E27FC236}">
                <a16:creationId xmlns:a16="http://schemas.microsoft.com/office/drawing/2014/main" id="{49D04318-718E-440C-A270-6BCA4DA36A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81070">
            <a:off x="6114744" y="2114630"/>
            <a:ext cx="1505639" cy="100712"/>
          </a:xfrm>
          <a:prstGeom prst="rect">
            <a:avLst/>
          </a:prstGeom>
          <a:effectLst>
            <a:outerShdw blurRad="50800" dist="38100" dir="5400000" algn="t" rotWithShape="0">
              <a:prstClr val="black">
                <a:alpha val="40000"/>
              </a:prstClr>
            </a:outerShdw>
          </a:effectLst>
        </p:spPr>
      </p:pic>
      <p:pic>
        <p:nvPicPr>
          <p:cNvPr id="33" name="図 32" descr="食器, 座る, フロント, テーブル が含まれている画像&#10;&#10;自動的に生成された説明">
            <a:extLst>
              <a:ext uri="{FF2B5EF4-FFF2-40B4-BE49-F238E27FC236}">
                <a16:creationId xmlns:a16="http://schemas.microsoft.com/office/drawing/2014/main" id="{3E8DFD1A-FE32-4391-951A-C5DA8BFA38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24773">
            <a:off x="4841857" y="4102003"/>
            <a:ext cx="456756" cy="456756"/>
          </a:xfrm>
          <a:prstGeom prst="rect">
            <a:avLst/>
          </a:prstGeom>
          <a:effectLst>
            <a:outerShdw blurRad="50800" dir="2700000" algn="tl" rotWithShape="0">
              <a:prstClr val="black">
                <a:alpha val="40000"/>
              </a:prstClr>
            </a:outerShdw>
          </a:effectLst>
        </p:spPr>
      </p:pic>
      <p:pic>
        <p:nvPicPr>
          <p:cNvPr id="25" name="図 24">
            <a:extLst>
              <a:ext uri="{FF2B5EF4-FFF2-40B4-BE49-F238E27FC236}">
                <a16:creationId xmlns:a16="http://schemas.microsoft.com/office/drawing/2014/main" id="{55DC8844-37C9-4B52-A2A9-FEA1209C5BA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808305">
            <a:off x="4909671" y="3938067"/>
            <a:ext cx="1262880" cy="81814"/>
          </a:xfrm>
          <a:prstGeom prst="rect">
            <a:avLst/>
          </a:prstGeom>
          <a:effectLst>
            <a:outerShdw blurRad="50800" dist="38100" dir="5400000" algn="t" rotWithShape="0">
              <a:prstClr val="black">
                <a:alpha val="40000"/>
              </a:prstClr>
            </a:outerShdw>
          </a:effectLst>
        </p:spPr>
      </p:pic>
      <p:pic>
        <p:nvPicPr>
          <p:cNvPr id="93" name="図 92" descr="食器, 座る, フロント, テーブル が含まれている画像&#10;&#10;自動的に生成された説明">
            <a:extLst>
              <a:ext uri="{FF2B5EF4-FFF2-40B4-BE49-F238E27FC236}">
                <a16:creationId xmlns:a16="http://schemas.microsoft.com/office/drawing/2014/main" id="{CAD096CE-D7B5-48E9-868B-8EDE91A12F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24773">
            <a:off x="7020976" y="2840624"/>
            <a:ext cx="456756" cy="456756"/>
          </a:xfrm>
          <a:prstGeom prst="rect">
            <a:avLst/>
          </a:prstGeom>
          <a:effectLst>
            <a:outerShdw blurRad="50800" dir="2700000" algn="tl" rotWithShape="0">
              <a:prstClr val="black">
                <a:alpha val="40000"/>
              </a:prstClr>
            </a:outerShdw>
          </a:effectLst>
        </p:spPr>
      </p:pic>
      <p:pic>
        <p:nvPicPr>
          <p:cNvPr id="97" name="図 96" descr="食器, 座る, フロント, テーブル が含まれている画像&#10;&#10;自動的に生成された説明">
            <a:extLst>
              <a:ext uri="{FF2B5EF4-FFF2-40B4-BE49-F238E27FC236}">
                <a16:creationId xmlns:a16="http://schemas.microsoft.com/office/drawing/2014/main" id="{C908D760-0AF7-48B6-81CE-E0B5EC598D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824773">
            <a:off x="2845110" y="2317925"/>
            <a:ext cx="438710" cy="438710"/>
          </a:xfrm>
          <a:prstGeom prst="rect">
            <a:avLst/>
          </a:prstGeom>
          <a:effectLst>
            <a:outerShdw blurRad="50800" dir="2700000" algn="tl" rotWithShape="0">
              <a:prstClr val="black">
                <a:alpha val="40000"/>
              </a:prstClr>
            </a:outerShdw>
          </a:effectLst>
        </p:spPr>
      </p:pic>
      <p:pic>
        <p:nvPicPr>
          <p:cNvPr id="101" name="図 100" descr="食器, 座る, フロント, テーブル が含まれている画像&#10;&#10;自動的に生成された説明">
            <a:extLst>
              <a:ext uri="{FF2B5EF4-FFF2-40B4-BE49-F238E27FC236}">
                <a16:creationId xmlns:a16="http://schemas.microsoft.com/office/drawing/2014/main" id="{DC9EC6CD-D1ED-40B3-AD8E-CE09DFA755B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24773">
            <a:off x="5218762" y="1417762"/>
            <a:ext cx="395898" cy="395898"/>
          </a:xfrm>
          <a:prstGeom prst="rect">
            <a:avLst/>
          </a:prstGeom>
          <a:effectLst>
            <a:outerShdw blurRad="50800" dir="2700000" algn="tl" rotWithShape="0">
              <a:prstClr val="black">
                <a:alpha val="40000"/>
              </a:prstClr>
            </a:outerShdw>
          </a:effectLst>
        </p:spPr>
      </p:pic>
      <p:pic>
        <p:nvPicPr>
          <p:cNvPr id="27" name="図 26">
            <a:extLst>
              <a:ext uri="{FF2B5EF4-FFF2-40B4-BE49-F238E27FC236}">
                <a16:creationId xmlns:a16="http://schemas.microsoft.com/office/drawing/2014/main" id="{EE13405F-3C88-4CAB-BDBC-0BA47BBE7E2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9830765">
            <a:off x="7060410" y="2731165"/>
            <a:ext cx="1260775" cy="79716"/>
          </a:xfrm>
          <a:prstGeom prst="rect">
            <a:avLst/>
          </a:prstGeom>
          <a:effectLst>
            <a:outerShdw blurRad="50800" dist="38100" dir="5400000" algn="t" rotWithShape="0">
              <a:prstClr val="black">
                <a:alpha val="40000"/>
              </a:prstClr>
            </a:outerShdw>
          </a:effectLst>
        </p:spPr>
      </p:pic>
      <p:pic>
        <p:nvPicPr>
          <p:cNvPr id="20" name="図 19">
            <a:extLst>
              <a:ext uri="{FF2B5EF4-FFF2-40B4-BE49-F238E27FC236}">
                <a16:creationId xmlns:a16="http://schemas.microsoft.com/office/drawing/2014/main" id="{1463A04D-0E07-4596-87FE-954BA1AB567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410547">
            <a:off x="4339216" y="1761658"/>
            <a:ext cx="1188000" cy="79068"/>
          </a:xfrm>
          <a:prstGeom prst="rect">
            <a:avLst/>
          </a:prstGeom>
          <a:effectLst>
            <a:outerShdw blurRad="50800" dist="38100" dir="5400000" algn="t" rotWithShape="0">
              <a:prstClr val="black">
                <a:alpha val="40000"/>
              </a:prstClr>
            </a:outerShdw>
          </a:effectLst>
        </p:spPr>
      </p:pic>
      <p:pic>
        <p:nvPicPr>
          <p:cNvPr id="23" name="図 22">
            <a:extLst>
              <a:ext uri="{FF2B5EF4-FFF2-40B4-BE49-F238E27FC236}">
                <a16:creationId xmlns:a16="http://schemas.microsoft.com/office/drawing/2014/main" id="{7437E8F0-C01F-4FC4-9FB8-D901E819563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9471474">
            <a:off x="1970549" y="2651285"/>
            <a:ext cx="1188000" cy="75240"/>
          </a:xfrm>
          <a:prstGeom prst="rect">
            <a:avLst/>
          </a:prstGeom>
          <a:effectLst>
            <a:outerShdw blurRad="50800" dist="38100" dir="2700000" algn="tl" rotWithShape="0">
              <a:prstClr val="black">
                <a:alpha val="40000"/>
              </a:prstClr>
            </a:outerShdw>
          </a:effectLst>
        </p:spPr>
      </p:pic>
      <p:sp>
        <p:nvSpPr>
          <p:cNvPr id="2" name="テキスト ボックス 1">
            <a:extLst>
              <a:ext uri="{FF2B5EF4-FFF2-40B4-BE49-F238E27FC236}">
                <a16:creationId xmlns:a16="http://schemas.microsoft.com/office/drawing/2014/main" id="{E369C3B8-ABC1-40F4-B6DD-5E3B4411BFCD}"/>
              </a:ext>
            </a:extLst>
          </p:cNvPr>
          <p:cNvSpPr txBox="1"/>
          <p:nvPr/>
        </p:nvSpPr>
        <p:spPr>
          <a:xfrm>
            <a:off x="3259010" y="0"/>
            <a:ext cx="3768980"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できること　その⑤</a:t>
            </a:r>
          </a:p>
        </p:txBody>
      </p:sp>
      <p:sp>
        <p:nvSpPr>
          <p:cNvPr id="26" name="テキスト ボックス 25">
            <a:extLst>
              <a:ext uri="{FF2B5EF4-FFF2-40B4-BE49-F238E27FC236}">
                <a16:creationId xmlns:a16="http://schemas.microsoft.com/office/drawing/2014/main" id="{2A461EB2-83EA-479A-A679-31E6420797AE}"/>
              </a:ext>
            </a:extLst>
          </p:cNvPr>
          <p:cNvSpPr txBox="1"/>
          <p:nvPr/>
        </p:nvSpPr>
        <p:spPr>
          <a:xfrm>
            <a:off x="7562452" y="0"/>
            <a:ext cx="2327881"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すぐ食べる</a:t>
            </a:r>
          </a:p>
        </p:txBody>
      </p:sp>
      <p:pic>
        <p:nvPicPr>
          <p:cNvPr id="4" name="図 3" descr="皿, 座る, 食品, ボウル が含まれている画像&#10;&#10;自動的に生成された説明">
            <a:extLst>
              <a:ext uri="{FF2B5EF4-FFF2-40B4-BE49-F238E27FC236}">
                <a16:creationId xmlns:a16="http://schemas.microsoft.com/office/drawing/2014/main" id="{4D20BEA3-3756-422E-8AF0-06EB1BD6051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09587" y="4465124"/>
            <a:ext cx="679620" cy="517322"/>
          </a:xfrm>
          <a:prstGeom prst="rect">
            <a:avLst/>
          </a:prstGeom>
          <a:effectLst>
            <a:outerShdw blurRad="50800" dist="38100" dir="5400000" algn="t" rotWithShape="0">
              <a:prstClr val="black">
                <a:alpha val="40000"/>
              </a:prstClr>
            </a:outerShdw>
          </a:effectLst>
        </p:spPr>
      </p:pic>
      <p:pic>
        <p:nvPicPr>
          <p:cNvPr id="5" name="図 4" descr="皿, 座る, 食品, ボウル が含まれている画像&#10;&#10;自動的に生成された説明">
            <a:extLst>
              <a:ext uri="{FF2B5EF4-FFF2-40B4-BE49-F238E27FC236}">
                <a16:creationId xmlns:a16="http://schemas.microsoft.com/office/drawing/2014/main" id="{0BEAA568-8088-4A1C-87B7-179ECDA0483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92862" y="1910961"/>
            <a:ext cx="679620" cy="517322"/>
          </a:xfrm>
          <a:prstGeom prst="rect">
            <a:avLst/>
          </a:prstGeom>
          <a:effectLst>
            <a:outerShdw blurRad="50800" dist="38100" dir="5400000" algn="t" rotWithShape="0">
              <a:prstClr val="black">
                <a:alpha val="40000"/>
              </a:prstClr>
            </a:outerShdw>
          </a:effectLst>
        </p:spPr>
      </p:pic>
      <p:pic>
        <p:nvPicPr>
          <p:cNvPr id="8" name="図 7" descr="皿, 座る, 食品, ボウル が含まれている画像&#10;&#10;自動的に生成された説明">
            <a:extLst>
              <a:ext uri="{FF2B5EF4-FFF2-40B4-BE49-F238E27FC236}">
                <a16:creationId xmlns:a16="http://schemas.microsoft.com/office/drawing/2014/main" id="{FB4B319E-FF03-4CA1-84EB-ED12586D218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16366" y="1438492"/>
            <a:ext cx="679620" cy="517322"/>
          </a:xfrm>
          <a:prstGeom prst="rect">
            <a:avLst/>
          </a:prstGeom>
          <a:effectLst>
            <a:outerShdw blurRad="50800" dist="38100" dir="5400000" algn="t" rotWithShape="0">
              <a:prstClr val="black">
                <a:alpha val="40000"/>
              </a:prstClr>
            </a:outerShdw>
          </a:effectLst>
        </p:spPr>
      </p:pic>
      <p:pic>
        <p:nvPicPr>
          <p:cNvPr id="9" name="図 8" descr="皿, 座る, 食品, ボウル が含まれている画像&#10;&#10;自動的に生成された説明">
            <a:extLst>
              <a:ext uri="{FF2B5EF4-FFF2-40B4-BE49-F238E27FC236}">
                <a16:creationId xmlns:a16="http://schemas.microsoft.com/office/drawing/2014/main" id="{C1E5AF5B-7C80-4AA9-9570-9A6176ED8C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01878" y="3213073"/>
            <a:ext cx="679620" cy="517322"/>
          </a:xfrm>
          <a:prstGeom prst="rect">
            <a:avLst/>
          </a:prstGeom>
          <a:effectLst>
            <a:outerShdw blurRad="50800" dist="38100" dir="5400000" algn="t" rotWithShape="0">
              <a:prstClr val="black">
                <a:alpha val="40000"/>
              </a:prstClr>
            </a:outerShdw>
          </a:effectLst>
        </p:spPr>
      </p:pic>
      <p:pic>
        <p:nvPicPr>
          <p:cNvPr id="14" name="図 13" descr="ドーナツ, 食品, 座る, テーブル が含まれている画像&#10;&#10;自動的に生成された説明">
            <a:extLst>
              <a:ext uri="{FF2B5EF4-FFF2-40B4-BE49-F238E27FC236}">
                <a16:creationId xmlns:a16="http://schemas.microsoft.com/office/drawing/2014/main" id="{3144A051-266D-4ECF-A571-8624E92100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9101">
            <a:off x="7757630" y="1636670"/>
            <a:ext cx="697745" cy="743937"/>
          </a:xfrm>
          <a:prstGeom prst="rect">
            <a:avLst/>
          </a:prstGeom>
        </p:spPr>
      </p:pic>
      <p:pic>
        <p:nvPicPr>
          <p:cNvPr id="72" name="図 71" descr="ドーナツ, 食品, 座る, テーブル が含まれている画像&#10;&#10;自動的に生成された説明">
            <a:extLst>
              <a:ext uri="{FF2B5EF4-FFF2-40B4-BE49-F238E27FC236}">
                <a16:creationId xmlns:a16="http://schemas.microsoft.com/office/drawing/2014/main" id="{01B75AA7-8346-46B2-9DA2-2BF8D78EA0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9101">
            <a:off x="5848567" y="1165437"/>
            <a:ext cx="697745" cy="743937"/>
          </a:xfrm>
          <a:prstGeom prst="rect">
            <a:avLst/>
          </a:prstGeom>
        </p:spPr>
      </p:pic>
      <p:pic>
        <p:nvPicPr>
          <p:cNvPr id="74" name="図 73" descr="ドーナツ, 食品, 座る, テーブル が含まれている画像&#10;&#10;自動的に生成された説明">
            <a:extLst>
              <a:ext uri="{FF2B5EF4-FFF2-40B4-BE49-F238E27FC236}">
                <a16:creationId xmlns:a16="http://schemas.microsoft.com/office/drawing/2014/main" id="{623978A3-34EF-44E4-A6EA-AB617EA966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9101">
            <a:off x="4890945" y="2360431"/>
            <a:ext cx="697745" cy="743937"/>
          </a:xfrm>
          <a:prstGeom prst="rect">
            <a:avLst/>
          </a:prstGeom>
        </p:spPr>
      </p:pic>
      <p:pic>
        <p:nvPicPr>
          <p:cNvPr id="75" name="図 74" descr="ドーナツ, 食品, 座る, テーブル が含まれている画像&#10;&#10;自動的に生成された説明">
            <a:extLst>
              <a:ext uri="{FF2B5EF4-FFF2-40B4-BE49-F238E27FC236}">
                <a16:creationId xmlns:a16="http://schemas.microsoft.com/office/drawing/2014/main" id="{C6674DC2-32C0-45C3-95CC-4CBCF1672A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9101">
            <a:off x="3924133" y="4105277"/>
            <a:ext cx="697745" cy="743937"/>
          </a:xfrm>
          <a:prstGeom prst="rect">
            <a:avLst/>
          </a:prstGeom>
        </p:spPr>
      </p:pic>
      <p:pic>
        <p:nvPicPr>
          <p:cNvPr id="76" name="図 75" descr="ドーナツ, 食品, 座る, テーブル が含まれている画像&#10;&#10;自動的に生成された説明">
            <a:extLst>
              <a:ext uri="{FF2B5EF4-FFF2-40B4-BE49-F238E27FC236}">
                <a16:creationId xmlns:a16="http://schemas.microsoft.com/office/drawing/2014/main" id="{86E14C73-A05A-4A9D-9731-4D64528ADB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9101">
            <a:off x="1488581" y="2933627"/>
            <a:ext cx="697745" cy="743937"/>
          </a:xfrm>
          <a:prstGeom prst="rect">
            <a:avLst/>
          </a:prstGeom>
        </p:spPr>
      </p:pic>
      <p:pic>
        <p:nvPicPr>
          <p:cNvPr id="11" name="図 10" descr="カップ, 飲料, 食品, ガラス が含まれている画像&#10;&#10;自動的に生成された説明">
            <a:extLst>
              <a:ext uri="{FF2B5EF4-FFF2-40B4-BE49-F238E27FC236}">
                <a16:creationId xmlns:a16="http://schemas.microsoft.com/office/drawing/2014/main" id="{FB169AB9-54BF-470F-AA9E-44F180770F0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18172" y="3688789"/>
            <a:ext cx="456142" cy="774654"/>
          </a:xfrm>
          <a:prstGeom prst="rect">
            <a:avLst/>
          </a:prstGeom>
        </p:spPr>
      </p:pic>
      <p:pic>
        <p:nvPicPr>
          <p:cNvPr id="12" name="図 11" descr="カップ, 飲料, 食品, ガラス が含まれている画像&#10;&#10;自動的に生成された説明">
            <a:extLst>
              <a:ext uri="{FF2B5EF4-FFF2-40B4-BE49-F238E27FC236}">
                <a16:creationId xmlns:a16="http://schemas.microsoft.com/office/drawing/2014/main" id="{1FAABF80-2FCE-4FDA-8E5D-91D124B6018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27802" y="1475586"/>
            <a:ext cx="456142" cy="774654"/>
          </a:xfrm>
          <a:prstGeom prst="rect">
            <a:avLst/>
          </a:prstGeom>
        </p:spPr>
      </p:pic>
      <p:pic>
        <p:nvPicPr>
          <p:cNvPr id="13" name="図 12" descr="カップ, 飲料, 食品, ガラス が含まれている画像&#10;&#10;自動的に生成された説明">
            <a:extLst>
              <a:ext uri="{FF2B5EF4-FFF2-40B4-BE49-F238E27FC236}">
                <a16:creationId xmlns:a16="http://schemas.microsoft.com/office/drawing/2014/main" id="{BE90014D-B488-47E8-8753-9948CEC0A02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93000" y="1138631"/>
            <a:ext cx="456142" cy="774654"/>
          </a:xfrm>
          <a:prstGeom prst="rect">
            <a:avLst/>
          </a:prstGeom>
        </p:spPr>
      </p:pic>
      <p:pic>
        <p:nvPicPr>
          <p:cNvPr id="15" name="図 14" descr="カップ, 飲料, 食品, ガラス が含まれている画像&#10;&#10;自動的に生成された説明">
            <a:extLst>
              <a:ext uri="{FF2B5EF4-FFF2-40B4-BE49-F238E27FC236}">
                <a16:creationId xmlns:a16="http://schemas.microsoft.com/office/drawing/2014/main" id="{31C3EA88-CE2B-466E-BBDA-FA0B4EA2710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8467" y="2491293"/>
            <a:ext cx="456142" cy="774654"/>
          </a:xfrm>
          <a:prstGeom prst="rect">
            <a:avLst/>
          </a:prstGeom>
        </p:spPr>
      </p:pic>
      <p:pic>
        <p:nvPicPr>
          <p:cNvPr id="31" name="図 30" descr="アルコールの瓶&#10;&#10;自動的に生成された説明">
            <a:extLst>
              <a:ext uri="{FF2B5EF4-FFF2-40B4-BE49-F238E27FC236}">
                <a16:creationId xmlns:a16="http://schemas.microsoft.com/office/drawing/2014/main" id="{A5A545B5-858C-40EF-A8D2-54C2D06CDF3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sp>
        <p:nvSpPr>
          <p:cNvPr id="32" name="テキスト ボックス 31">
            <a:extLst>
              <a:ext uri="{FF2B5EF4-FFF2-40B4-BE49-F238E27FC236}">
                <a16:creationId xmlns:a16="http://schemas.microsoft.com/office/drawing/2014/main" id="{4CC48F34-4AAF-42BE-88A5-D8270A57E338}"/>
              </a:ext>
            </a:extLst>
          </p:cNvPr>
          <p:cNvSpPr txBox="1"/>
          <p:nvPr/>
        </p:nvSpPr>
        <p:spPr>
          <a:xfrm>
            <a:off x="3213365" y="6396335"/>
            <a:ext cx="3860351"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飛沫がかかるリスクを減らす</a:t>
            </a:r>
          </a:p>
        </p:txBody>
      </p:sp>
      <p:sp>
        <p:nvSpPr>
          <p:cNvPr id="34" name="テキスト ボックス 33">
            <a:extLst>
              <a:ext uri="{FF2B5EF4-FFF2-40B4-BE49-F238E27FC236}">
                <a16:creationId xmlns:a16="http://schemas.microsoft.com/office/drawing/2014/main" id="{B83BBD96-3486-49DB-AA65-081934987AB8}"/>
              </a:ext>
            </a:extLst>
          </p:cNvPr>
          <p:cNvSpPr txBox="1"/>
          <p:nvPr/>
        </p:nvSpPr>
        <p:spPr>
          <a:xfrm>
            <a:off x="0" y="0"/>
            <a:ext cx="266771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C00000"/>
                </a:solidFill>
              </a:rPr>
              <a:t>考えてみよう</a:t>
            </a:r>
            <a:endPar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Tree>
    <p:custDataLst>
      <p:tags r:id="rId2"/>
    </p:custDataLst>
    <p:extLst>
      <p:ext uri="{BB962C8B-B14F-4D97-AF65-F5344CB8AC3E}">
        <p14:creationId xmlns:p14="http://schemas.microsoft.com/office/powerpoint/2010/main" val="15591667"/>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5364">
        <p:fade/>
      </p:transition>
    </mc:Choice>
    <mc:Fallback xmlns="">
      <p:transition spd="med" advTm="153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500"/>
                                        <p:tgtEl>
                                          <p:spTgt spid="26"/>
                                        </p:tgtEl>
                                      </p:cBhvr>
                                    </p:animEffect>
                                  </p:childTnLst>
                                </p:cTn>
                              </p:par>
                            </p:childTnLst>
                          </p:cTn>
                        </p:par>
                        <p:par>
                          <p:cTn id="8" fill="hold">
                            <p:stCondLst>
                              <p:cond delay="1500"/>
                            </p:stCondLst>
                            <p:childTnLst>
                              <p:par>
                                <p:cTn id="9" presetID="53" presetClass="exit" presetSubtype="32" fill="hold" nodeType="afterEffect">
                                  <p:stCondLst>
                                    <p:cond delay="0"/>
                                  </p:stCondLst>
                                  <p:childTnLst>
                                    <p:anim calcmode="lin" valueType="num">
                                      <p:cBhvr>
                                        <p:cTn id="10" dur="3500"/>
                                        <p:tgtEl>
                                          <p:spTgt spid="72"/>
                                        </p:tgtEl>
                                        <p:attrNameLst>
                                          <p:attrName>ppt_w</p:attrName>
                                        </p:attrNameLst>
                                      </p:cBhvr>
                                      <p:tavLst>
                                        <p:tav tm="0">
                                          <p:val>
                                            <p:strVal val="ppt_w"/>
                                          </p:val>
                                        </p:tav>
                                        <p:tav tm="100000">
                                          <p:val>
                                            <p:fltVal val="0"/>
                                          </p:val>
                                        </p:tav>
                                      </p:tavLst>
                                    </p:anim>
                                    <p:anim calcmode="lin" valueType="num">
                                      <p:cBhvr>
                                        <p:cTn id="11" dur="3500"/>
                                        <p:tgtEl>
                                          <p:spTgt spid="72"/>
                                        </p:tgtEl>
                                        <p:attrNameLst>
                                          <p:attrName>ppt_h</p:attrName>
                                        </p:attrNameLst>
                                      </p:cBhvr>
                                      <p:tavLst>
                                        <p:tav tm="0">
                                          <p:val>
                                            <p:strVal val="ppt_h"/>
                                          </p:val>
                                        </p:tav>
                                        <p:tav tm="100000">
                                          <p:val>
                                            <p:fltVal val="0"/>
                                          </p:val>
                                        </p:tav>
                                      </p:tavLst>
                                    </p:anim>
                                    <p:animEffect transition="out" filter="fade">
                                      <p:cBhvr>
                                        <p:cTn id="12" dur="3500"/>
                                        <p:tgtEl>
                                          <p:spTgt spid="72"/>
                                        </p:tgtEl>
                                      </p:cBhvr>
                                    </p:animEffect>
                                    <p:set>
                                      <p:cBhvr>
                                        <p:cTn id="13" dur="1" fill="hold">
                                          <p:stCondLst>
                                            <p:cond delay="3499"/>
                                          </p:stCondLst>
                                        </p:cTn>
                                        <p:tgtEl>
                                          <p:spTgt spid="72"/>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3500"/>
                                        <p:tgtEl>
                                          <p:spTgt spid="14"/>
                                        </p:tgtEl>
                                        <p:attrNameLst>
                                          <p:attrName>ppt_w</p:attrName>
                                        </p:attrNameLst>
                                      </p:cBhvr>
                                      <p:tavLst>
                                        <p:tav tm="0">
                                          <p:val>
                                            <p:strVal val="ppt_w"/>
                                          </p:val>
                                        </p:tav>
                                        <p:tav tm="100000">
                                          <p:val>
                                            <p:fltVal val="0"/>
                                          </p:val>
                                        </p:tav>
                                      </p:tavLst>
                                    </p:anim>
                                    <p:anim calcmode="lin" valueType="num">
                                      <p:cBhvr>
                                        <p:cTn id="16" dur="3500"/>
                                        <p:tgtEl>
                                          <p:spTgt spid="14"/>
                                        </p:tgtEl>
                                        <p:attrNameLst>
                                          <p:attrName>ppt_h</p:attrName>
                                        </p:attrNameLst>
                                      </p:cBhvr>
                                      <p:tavLst>
                                        <p:tav tm="0">
                                          <p:val>
                                            <p:strVal val="ppt_h"/>
                                          </p:val>
                                        </p:tav>
                                        <p:tav tm="100000">
                                          <p:val>
                                            <p:fltVal val="0"/>
                                          </p:val>
                                        </p:tav>
                                      </p:tavLst>
                                    </p:anim>
                                    <p:animEffect transition="out" filter="fade">
                                      <p:cBhvr>
                                        <p:cTn id="17" dur="3500"/>
                                        <p:tgtEl>
                                          <p:spTgt spid="14"/>
                                        </p:tgtEl>
                                      </p:cBhvr>
                                    </p:animEffect>
                                    <p:set>
                                      <p:cBhvr>
                                        <p:cTn id="18" dur="1" fill="hold">
                                          <p:stCondLst>
                                            <p:cond delay="3499"/>
                                          </p:stCondLst>
                                        </p:cTn>
                                        <p:tgtEl>
                                          <p:spTgt spid="14"/>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3500"/>
                                        <p:tgtEl>
                                          <p:spTgt spid="75"/>
                                        </p:tgtEl>
                                        <p:attrNameLst>
                                          <p:attrName>ppt_w</p:attrName>
                                        </p:attrNameLst>
                                      </p:cBhvr>
                                      <p:tavLst>
                                        <p:tav tm="0">
                                          <p:val>
                                            <p:strVal val="ppt_w"/>
                                          </p:val>
                                        </p:tav>
                                        <p:tav tm="100000">
                                          <p:val>
                                            <p:fltVal val="0"/>
                                          </p:val>
                                        </p:tav>
                                      </p:tavLst>
                                    </p:anim>
                                    <p:anim calcmode="lin" valueType="num">
                                      <p:cBhvr>
                                        <p:cTn id="21" dur="3500"/>
                                        <p:tgtEl>
                                          <p:spTgt spid="75"/>
                                        </p:tgtEl>
                                        <p:attrNameLst>
                                          <p:attrName>ppt_h</p:attrName>
                                        </p:attrNameLst>
                                      </p:cBhvr>
                                      <p:tavLst>
                                        <p:tav tm="0">
                                          <p:val>
                                            <p:strVal val="ppt_h"/>
                                          </p:val>
                                        </p:tav>
                                        <p:tav tm="100000">
                                          <p:val>
                                            <p:fltVal val="0"/>
                                          </p:val>
                                        </p:tav>
                                      </p:tavLst>
                                    </p:anim>
                                    <p:animEffect transition="out" filter="fade">
                                      <p:cBhvr>
                                        <p:cTn id="22" dur="3500"/>
                                        <p:tgtEl>
                                          <p:spTgt spid="75"/>
                                        </p:tgtEl>
                                      </p:cBhvr>
                                    </p:animEffect>
                                    <p:set>
                                      <p:cBhvr>
                                        <p:cTn id="23" dur="1" fill="hold">
                                          <p:stCondLst>
                                            <p:cond delay="3499"/>
                                          </p:stCondLst>
                                        </p:cTn>
                                        <p:tgtEl>
                                          <p:spTgt spid="75"/>
                                        </p:tgtEl>
                                        <p:attrNameLst>
                                          <p:attrName>style.visibility</p:attrName>
                                        </p:attrNameLst>
                                      </p:cBhvr>
                                      <p:to>
                                        <p:strVal val="hidden"/>
                                      </p:to>
                                    </p:set>
                                  </p:childTnLst>
                                </p:cTn>
                              </p:par>
                              <p:par>
                                <p:cTn id="24" presetID="53" presetClass="exit" presetSubtype="32" fill="hold" nodeType="withEffect">
                                  <p:stCondLst>
                                    <p:cond delay="0"/>
                                  </p:stCondLst>
                                  <p:childTnLst>
                                    <p:anim calcmode="lin" valueType="num">
                                      <p:cBhvr>
                                        <p:cTn id="25" dur="3500"/>
                                        <p:tgtEl>
                                          <p:spTgt spid="76"/>
                                        </p:tgtEl>
                                        <p:attrNameLst>
                                          <p:attrName>ppt_w</p:attrName>
                                        </p:attrNameLst>
                                      </p:cBhvr>
                                      <p:tavLst>
                                        <p:tav tm="0">
                                          <p:val>
                                            <p:strVal val="ppt_w"/>
                                          </p:val>
                                        </p:tav>
                                        <p:tav tm="100000">
                                          <p:val>
                                            <p:fltVal val="0"/>
                                          </p:val>
                                        </p:tav>
                                      </p:tavLst>
                                    </p:anim>
                                    <p:anim calcmode="lin" valueType="num">
                                      <p:cBhvr>
                                        <p:cTn id="26" dur="3500"/>
                                        <p:tgtEl>
                                          <p:spTgt spid="76"/>
                                        </p:tgtEl>
                                        <p:attrNameLst>
                                          <p:attrName>ppt_h</p:attrName>
                                        </p:attrNameLst>
                                      </p:cBhvr>
                                      <p:tavLst>
                                        <p:tav tm="0">
                                          <p:val>
                                            <p:strVal val="ppt_h"/>
                                          </p:val>
                                        </p:tav>
                                        <p:tav tm="100000">
                                          <p:val>
                                            <p:fltVal val="0"/>
                                          </p:val>
                                        </p:tav>
                                      </p:tavLst>
                                    </p:anim>
                                    <p:animEffect transition="out" filter="fade">
                                      <p:cBhvr>
                                        <p:cTn id="27" dur="3500"/>
                                        <p:tgtEl>
                                          <p:spTgt spid="76"/>
                                        </p:tgtEl>
                                      </p:cBhvr>
                                    </p:animEffect>
                                    <p:set>
                                      <p:cBhvr>
                                        <p:cTn id="28" dur="1" fill="hold">
                                          <p:stCondLst>
                                            <p:cond delay="3499"/>
                                          </p:stCondLst>
                                        </p:cTn>
                                        <p:tgtEl>
                                          <p:spTgt spid="76"/>
                                        </p:tgtEl>
                                        <p:attrNameLst>
                                          <p:attrName>style.visibility</p:attrName>
                                        </p:attrNameLst>
                                      </p:cBhvr>
                                      <p:to>
                                        <p:strVal val="hidden"/>
                                      </p:to>
                                    </p:set>
                                  </p:childTnLst>
                                </p:cTn>
                              </p:par>
                              <p:par>
                                <p:cTn id="29" presetID="0" presetClass="path" presetSubtype="0" fill="hold" nodeType="withEffect">
                                  <p:stCondLst>
                                    <p:cond delay="0"/>
                                  </p:stCondLst>
                                  <p:childTnLst>
                                    <p:animMotion origin="layout" path="M -0.00093 -0.00046 C 0.00725 -0.03032 -0.05772 0.00903 -0.1284 -0.01898 C -0.1625 -0.03356 -0.17083 -0.05092 -0.18904 -0.06921 C -0.20293 -0.07893 -0.2108 -0.08912 -0.21173 -0.08912 " pathEditMode="relative" rAng="0" ptsTypes="AAAA">
                                      <p:cBhvr>
                                        <p:cTn id="30" dur="1500" fill="hold"/>
                                        <p:tgtEl>
                                          <p:spTgt spid="72"/>
                                        </p:tgtEl>
                                        <p:attrNameLst>
                                          <p:attrName>ppt_x</p:attrName>
                                          <p:attrName>ppt_y</p:attrName>
                                        </p:attrNameLst>
                                      </p:cBhvr>
                                      <p:rCtr x="-10509" y="-4444"/>
                                    </p:animMotion>
                                  </p:childTnLst>
                                </p:cTn>
                              </p:par>
                              <p:par>
                                <p:cTn id="31" presetID="0" presetClass="path" presetSubtype="0" fill="hold" nodeType="withEffect">
                                  <p:stCondLst>
                                    <p:cond delay="0"/>
                                  </p:stCondLst>
                                  <p:childTnLst>
                                    <p:animMotion origin="layout" path="M -0.00031 -0.00046 C 0.00093 -0.03888 0.00756 -0.01551 -0.00339 -0.07662 C -0.01481 -0.09074 -0.04506 -0.11851 -0.06867 -0.08449 C -0.11265 0.0713 0.05648 0.03426 0.05772 0.04885 " pathEditMode="relative" rAng="0" ptsTypes="AAAA">
                                      <p:cBhvr>
                                        <p:cTn id="32" dur="1500" fill="hold"/>
                                        <p:tgtEl>
                                          <p:spTgt spid="14"/>
                                        </p:tgtEl>
                                        <p:attrNameLst>
                                          <p:attrName>ppt_x</p:attrName>
                                          <p:attrName>ppt_y</p:attrName>
                                        </p:attrNameLst>
                                      </p:cBhvr>
                                      <p:rCtr x="-880" y="-2546"/>
                                    </p:animMotion>
                                  </p:childTnLst>
                                </p:cTn>
                              </p:par>
                              <p:par>
                                <p:cTn id="33" presetID="0" presetClass="path" presetSubtype="0" fill="hold" nodeType="withEffect">
                                  <p:stCondLst>
                                    <p:cond delay="0"/>
                                  </p:stCondLst>
                                  <p:childTnLst>
                                    <p:animMotion origin="layout" path="M -0.00016 2.22222E-6 C 0.00062 -0.0382 -0.0071 -0.02801 0.00324 -0.11297 C 0.0179 -0.20324 0.13565 -0.23218 0.20278 -0.19861 " pathEditMode="relative" rAng="0" ptsTypes="AAA">
                                      <p:cBhvr>
                                        <p:cTn id="34" dur="1500" fill="hold"/>
                                        <p:tgtEl>
                                          <p:spTgt spid="75"/>
                                        </p:tgtEl>
                                        <p:attrNameLst>
                                          <p:attrName>ppt_x</p:attrName>
                                          <p:attrName>ppt_y</p:attrName>
                                        </p:attrNameLst>
                                      </p:cBhvr>
                                      <p:rCtr x="10046" y="-10602"/>
                                    </p:animMotion>
                                  </p:childTnLst>
                                </p:cTn>
                              </p:par>
                              <p:par>
                                <p:cTn id="35" presetID="0" presetClass="path" presetSubtype="0" fill="hold" nodeType="withEffect">
                                  <p:stCondLst>
                                    <p:cond delay="0"/>
                                  </p:stCondLst>
                                  <p:childTnLst>
                                    <p:animMotion origin="layout" path="M 6.17284E-7 -4.44444E-6 C 0.02176 -0.02638 0.03055 -0.01597 0.06528 -0.07847 C 0.07639 -0.14791 0.05509 -0.22268 0.0375 -0.25833 " pathEditMode="relative" rAng="0" ptsTypes="AAA">
                                      <p:cBhvr>
                                        <p:cTn id="36" dur="1500" fill="hold"/>
                                        <p:tgtEl>
                                          <p:spTgt spid="76"/>
                                        </p:tgtEl>
                                        <p:attrNameLst>
                                          <p:attrName>ppt_x</p:attrName>
                                          <p:attrName>ppt_y</p:attrName>
                                        </p:attrNameLst>
                                      </p:cBhvr>
                                      <p:rCtr x="3410" y="-12917"/>
                                    </p:animMotion>
                                  </p:child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62" y="1088428"/>
            <a:ext cx="9135207" cy="8205906"/>
          </a:xfrm>
          <a:prstGeom prst="rect">
            <a:avLst/>
          </a:prstGeom>
        </p:spPr>
      </p:pic>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pic>
        <p:nvPicPr>
          <p:cNvPr id="33" name="図 32" descr="食器, 座る, フロント, テーブル が含まれている画像&#10;&#10;自動的に生成された説明">
            <a:extLst>
              <a:ext uri="{FF2B5EF4-FFF2-40B4-BE49-F238E27FC236}">
                <a16:creationId xmlns:a16="http://schemas.microsoft.com/office/drawing/2014/main" id="{3E8DFD1A-FE32-4391-951A-C5DA8BFA38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24773">
            <a:off x="4841857" y="4102003"/>
            <a:ext cx="456756" cy="456756"/>
          </a:xfrm>
          <a:prstGeom prst="rect">
            <a:avLst/>
          </a:prstGeom>
          <a:effectLst>
            <a:outerShdw blurRad="50800" dir="2700000" algn="tl" rotWithShape="0">
              <a:prstClr val="black">
                <a:alpha val="40000"/>
              </a:prstClr>
            </a:outerShdw>
          </a:effectLst>
        </p:spPr>
      </p:pic>
      <p:pic>
        <p:nvPicPr>
          <p:cNvPr id="25" name="図 24">
            <a:extLst>
              <a:ext uri="{FF2B5EF4-FFF2-40B4-BE49-F238E27FC236}">
                <a16:creationId xmlns:a16="http://schemas.microsoft.com/office/drawing/2014/main" id="{55DC8844-37C9-4B52-A2A9-FEA1209C5B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08305">
            <a:off x="4909671" y="3938067"/>
            <a:ext cx="1262880" cy="81814"/>
          </a:xfrm>
          <a:prstGeom prst="rect">
            <a:avLst/>
          </a:prstGeom>
          <a:effectLst>
            <a:outerShdw blurRad="50800" dist="38100" dir="5400000" algn="t" rotWithShape="0">
              <a:prstClr val="black">
                <a:alpha val="40000"/>
              </a:prstClr>
            </a:outerShdw>
          </a:effectLst>
        </p:spPr>
      </p:pic>
      <p:pic>
        <p:nvPicPr>
          <p:cNvPr id="93" name="図 92" descr="食器, 座る, フロント, テーブル が含まれている画像&#10;&#10;自動的に生成された説明">
            <a:extLst>
              <a:ext uri="{FF2B5EF4-FFF2-40B4-BE49-F238E27FC236}">
                <a16:creationId xmlns:a16="http://schemas.microsoft.com/office/drawing/2014/main" id="{CAD096CE-D7B5-48E9-868B-8EDE91A12F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24773">
            <a:off x="7020976" y="2840624"/>
            <a:ext cx="456756" cy="456756"/>
          </a:xfrm>
          <a:prstGeom prst="rect">
            <a:avLst/>
          </a:prstGeom>
          <a:effectLst>
            <a:outerShdw blurRad="50800" dir="2700000" algn="tl" rotWithShape="0">
              <a:prstClr val="black">
                <a:alpha val="40000"/>
              </a:prstClr>
            </a:outerShdw>
          </a:effectLst>
        </p:spPr>
      </p:pic>
      <p:pic>
        <p:nvPicPr>
          <p:cNvPr id="97" name="図 96" descr="食器, 座る, フロント, テーブル が含まれている画像&#10;&#10;自動的に生成された説明">
            <a:extLst>
              <a:ext uri="{FF2B5EF4-FFF2-40B4-BE49-F238E27FC236}">
                <a16:creationId xmlns:a16="http://schemas.microsoft.com/office/drawing/2014/main" id="{C908D760-0AF7-48B6-81CE-E0B5EC598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24773">
            <a:off x="2845110" y="2317925"/>
            <a:ext cx="438710" cy="438710"/>
          </a:xfrm>
          <a:prstGeom prst="rect">
            <a:avLst/>
          </a:prstGeom>
          <a:effectLst>
            <a:outerShdw blurRad="50800" dir="2700000" algn="tl" rotWithShape="0">
              <a:prstClr val="black">
                <a:alpha val="40000"/>
              </a:prstClr>
            </a:outerShdw>
          </a:effectLst>
        </p:spPr>
      </p:pic>
      <p:pic>
        <p:nvPicPr>
          <p:cNvPr id="27" name="図 26">
            <a:extLst>
              <a:ext uri="{FF2B5EF4-FFF2-40B4-BE49-F238E27FC236}">
                <a16:creationId xmlns:a16="http://schemas.microsoft.com/office/drawing/2014/main" id="{EE13405F-3C88-4CAB-BDBC-0BA47BBE7E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830765">
            <a:off x="7060410" y="2731165"/>
            <a:ext cx="1260775" cy="79716"/>
          </a:xfrm>
          <a:prstGeom prst="rect">
            <a:avLst/>
          </a:prstGeom>
          <a:effectLst>
            <a:outerShdw blurRad="50800" dist="38100" dir="5400000" algn="t" rotWithShape="0">
              <a:prstClr val="black">
                <a:alpha val="40000"/>
              </a:prstClr>
            </a:outerShdw>
          </a:effectLst>
        </p:spPr>
      </p:pic>
      <p:pic>
        <p:nvPicPr>
          <p:cNvPr id="23" name="図 22">
            <a:extLst>
              <a:ext uri="{FF2B5EF4-FFF2-40B4-BE49-F238E27FC236}">
                <a16:creationId xmlns:a16="http://schemas.microsoft.com/office/drawing/2014/main" id="{7437E8F0-C01F-4FC4-9FB8-D901E81956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471474">
            <a:off x="1970549" y="2651285"/>
            <a:ext cx="1188000" cy="75240"/>
          </a:xfrm>
          <a:prstGeom prst="rect">
            <a:avLst/>
          </a:prstGeom>
          <a:effectLst>
            <a:outerShdw blurRad="50800" dist="38100" dir="2700000" algn="tl" rotWithShape="0">
              <a:prstClr val="black">
                <a:alpha val="40000"/>
              </a:prstClr>
            </a:outerShdw>
          </a:effectLst>
        </p:spPr>
      </p:pic>
      <p:sp>
        <p:nvSpPr>
          <p:cNvPr id="2" name="テキスト ボックス 1">
            <a:extLst>
              <a:ext uri="{FF2B5EF4-FFF2-40B4-BE49-F238E27FC236}">
                <a16:creationId xmlns:a16="http://schemas.microsoft.com/office/drawing/2014/main" id="{E369C3B8-ABC1-40F4-B6DD-5E3B4411BFCD}"/>
              </a:ext>
            </a:extLst>
          </p:cNvPr>
          <p:cNvSpPr txBox="1"/>
          <p:nvPr/>
        </p:nvSpPr>
        <p:spPr>
          <a:xfrm>
            <a:off x="3259014" y="0"/>
            <a:ext cx="3768980"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できること　その⑥</a:t>
            </a:r>
          </a:p>
        </p:txBody>
      </p:sp>
      <p:sp>
        <p:nvSpPr>
          <p:cNvPr id="26" name="テキスト ボックス 25">
            <a:extLst>
              <a:ext uri="{FF2B5EF4-FFF2-40B4-BE49-F238E27FC236}">
                <a16:creationId xmlns:a16="http://schemas.microsoft.com/office/drawing/2014/main" id="{2A461EB2-83EA-479A-A679-31E6420797AE}"/>
              </a:ext>
            </a:extLst>
          </p:cNvPr>
          <p:cNvSpPr txBox="1"/>
          <p:nvPr/>
        </p:nvSpPr>
        <p:spPr>
          <a:xfrm>
            <a:off x="7396935" y="-61698"/>
            <a:ext cx="2741456"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取り分けない</a:t>
            </a:r>
            <a:endParaRPr kumimoji="1" lang="en-US" altLang="ja-JP"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なら脇に置く</a:t>
            </a:r>
          </a:p>
        </p:txBody>
      </p:sp>
      <p:pic>
        <p:nvPicPr>
          <p:cNvPr id="4" name="図 3" descr="皿, 座る, 食品, ボウル が含まれている画像&#10;&#10;自動的に生成された説明">
            <a:extLst>
              <a:ext uri="{FF2B5EF4-FFF2-40B4-BE49-F238E27FC236}">
                <a16:creationId xmlns:a16="http://schemas.microsoft.com/office/drawing/2014/main" id="{4D20BEA3-3756-422E-8AF0-06EB1BD6051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09587" y="4465124"/>
            <a:ext cx="679620" cy="517322"/>
          </a:xfrm>
          <a:prstGeom prst="rect">
            <a:avLst/>
          </a:prstGeom>
          <a:effectLst>
            <a:outerShdw blurRad="50800" dist="38100" dir="5400000" algn="t" rotWithShape="0">
              <a:prstClr val="black">
                <a:alpha val="40000"/>
              </a:prstClr>
            </a:outerShdw>
          </a:effectLst>
        </p:spPr>
      </p:pic>
      <p:pic>
        <p:nvPicPr>
          <p:cNvPr id="5" name="図 4" descr="皿, 座る, 食品, ボウル が含まれている画像&#10;&#10;自動的に生成された説明">
            <a:extLst>
              <a:ext uri="{FF2B5EF4-FFF2-40B4-BE49-F238E27FC236}">
                <a16:creationId xmlns:a16="http://schemas.microsoft.com/office/drawing/2014/main" id="{0BEAA568-8088-4A1C-87B7-179ECDA048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92862" y="1910961"/>
            <a:ext cx="679620" cy="517322"/>
          </a:xfrm>
          <a:prstGeom prst="rect">
            <a:avLst/>
          </a:prstGeom>
          <a:effectLst>
            <a:outerShdw blurRad="50800" dist="38100" dir="5400000" algn="t" rotWithShape="0">
              <a:prstClr val="black">
                <a:alpha val="40000"/>
              </a:prstClr>
            </a:outerShdw>
          </a:effectLst>
        </p:spPr>
      </p:pic>
      <p:pic>
        <p:nvPicPr>
          <p:cNvPr id="8" name="図 7" descr="皿, 座る, 食品, ボウル が含まれている画像&#10;&#10;自動的に生成された説明">
            <a:extLst>
              <a:ext uri="{FF2B5EF4-FFF2-40B4-BE49-F238E27FC236}">
                <a16:creationId xmlns:a16="http://schemas.microsoft.com/office/drawing/2014/main" id="{FB4B319E-FF03-4CA1-84EB-ED12586D218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6366" y="1438492"/>
            <a:ext cx="679620" cy="517322"/>
          </a:xfrm>
          <a:prstGeom prst="rect">
            <a:avLst/>
          </a:prstGeom>
          <a:effectLst>
            <a:outerShdw blurRad="50800" dist="38100" dir="5400000" algn="t" rotWithShape="0">
              <a:prstClr val="black">
                <a:alpha val="40000"/>
              </a:prstClr>
            </a:outerShdw>
          </a:effectLst>
        </p:spPr>
      </p:pic>
      <p:pic>
        <p:nvPicPr>
          <p:cNvPr id="9" name="図 8" descr="皿, 座る, 食品, ボウル が含まれている画像&#10;&#10;自動的に生成された説明">
            <a:extLst>
              <a:ext uri="{FF2B5EF4-FFF2-40B4-BE49-F238E27FC236}">
                <a16:creationId xmlns:a16="http://schemas.microsoft.com/office/drawing/2014/main" id="{C1E5AF5B-7C80-4AA9-9570-9A6176ED8C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01878" y="3213073"/>
            <a:ext cx="679620" cy="517322"/>
          </a:xfrm>
          <a:prstGeom prst="rect">
            <a:avLst/>
          </a:prstGeom>
          <a:effectLst>
            <a:outerShdw blurRad="50800" dist="38100" dir="5400000" algn="t" rotWithShape="0">
              <a:prstClr val="black">
                <a:alpha val="40000"/>
              </a:prstClr>
            </a:outerShdw>
          </a:effectLst>
        </p:spPr>
      </p:pic>
      <p:pic>
        <p:nvPicPr>
          <p:cNvPr id="21" name="図 20" descr="建物, テーブル, コーヒーテーブル が含まれている画像&#10;&#10;自動的に生成された説明">
            <a:extLst>
              <a:ext uri="{FF2B5EF4-FFF2-40B4-BE49-F238E27FC236}">
                <a16:creationId xmlns:a16="http://schemas.microsoft.com/office/drawing/2014/main" id="{D755AF06-D8F7-438E-B1BA-733A48AB636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16661" y="5680297"/>
            <a:ext cx="9442764" cy="5518770"/>
          </a:xfrm>
          <a:prstGeom prst="rect">
            <a:avLst/>
          </a:prstGeom>
        </p:spPr>
      </p:pic>
      <p:pic>
        <p:nvPicPr>
          <p:cNvPr id="101" name="図 100" descr="食器, 座る, フロント, テーブル が含まれている画像&#10;&#10;自動的に生成された説明">
            <a:extLst>
              <a:ext uri="{FF2B5EF4-FFF2-40B4-BE49-F238E27FC236}">
                <a16:creationId xmlns:a16="http://schemas.microsoft.com/office/drawing/2014/main" id="{DC9EC6CD-D1ED-40B3-AD8E-CE09DFA755B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824773">
            <a:off x="5218762" y="1417762"/>
            <a:ext cx="395898" cy="395898"/>
          </a:xfrm>
          <a:prstGeom prst="rect">
            <a:avLst/>
          </a:prstGeom>
          <a:effectLst>
            <a:outerShdw blurRad="50800" dir="2700000" algn="tl" rotWithShape="0">
              <a:prstClr val="black">
                <a:alpha val="40000"/>
              </a:prstClr>
            </a:outerShdw>
          </a:effectLst>
        </p:spPr>
      </p:pic>
      <p:pic>
        <p:nvPicPr>
          <p:cNvPr id="20" name="図 19">
            <a:extLst>
              <a:ext uri="{FF2B5EF4-FFF2-40B4-BE49-F238E27FC236}">
                <a16:creationId xmlns:a16="http://schemas.microsoft.com/office/drawing/2014/main" id="{1463A04D-0E07-4596-87FE-954BA1AB567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410547">
            <a:off x="4339216" y="1761658"/>
            <a:ext cx="1188000" cy="79068"/>
          </a:xfrm>
          <a:prstGeom prst="rect">
            <a:avLst/>
          </a:prstGeom>
          <a:effectLst>
            <a:outerShdw blurRad="50800" dist="38100" dir="5400000" algn="t" rotWithShape="0">
              <a:prstClr val="black">
                <a:alpha val="40000"/>
              </a:prstClr>
            </a:outerShdw>
          </a:effectLst>
        </p:spPr>
      </p:pic>
      <p:pic>
        <p:nvPicPr>
          <p:cNvPr id="10" name="図 9" descr="皿, 屋内, 座る, テーブル が含まれている画像&#10;&#10;自動的に生成された説明">
            <a:extLst>
              <a:ext uri="{FF2B5EF4-FFF2-40B4-BE49-F238E27FC236}">
                <a16:creationId xmlns:a16="http://schemas.microsoft.com/office/drawing/2014/main" id="{6780E5EE-EA4B-487E-8697-500FCB8DD80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rot="20115177">
            <a:off x="3752571" y="2254040"/>
            <a:ext cx="3039858" cy="1063678"/>
          </a:xfrm>
          <a:prstGeom prst="rect">
            <a:avLst/>
          </a:prstGeom>
          <a:effectLst>
            <a:outerShdw blurRad="38100" dist="76200" dir="4680000" algn="t" rotWithShape="0">
              <a:prstClr val="black">
                <a:alpha val="40000"/>
              </a:prstClr>
            </a:outerShdw>
          </a:effectLst>
        </p:spPr>
      </p:pic>
      <p:pic>
        <p:nvPicPr>
          <p:cNvPr id="73" name="図 72" descr="ドーナツ, 食品, 座る, テーブル が含まれている画像&#10;&#10;自動的に生成された説明">
            <a:extLst>
              <a:ext uri="{FF2B5EF4-FFF2-40B4-BE49-F238E27FC236}">
                <a16:creationId xmlns:a16="http://schemas.microsoft.com/office/drawing/2014/main" id="{EFA7894C-F208-48CE-9F3B-7679A0E97CF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879101">
            <a:off x="5159240" y="2230353"/>
            <a:ext cx="697745" cy="743937"/>
          </a:xfrm>
          <a:prstGeom prst="rect">
            <a:avLst/>
          </a:prstGeom>
        </p:spPr>
      </p:pic>
      <p:pic>
        <p:nvPicPr>
          <p:cNvPr id="74" name="図 73" descr="ドーナツ, 食品, 座る, テーブル が含まれている画像&#10;&#10;自動的に生成された説明">
            <a:extLst>
              <a:ext uri="{FF2B5EF4-FFF2-40B4-BE49-F238E27FC236}">
                <a16:creationId xmlns:a16="http://schemas.microsoft.com/office/drawing/2014/main" id="{623978A3-34EF-44E4-A6EA-AB617EA966C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879101">
            <a:off x="4890945" y="2360431"/>
            <a:ext cx="697745" cy="743937"/>
          </a:xfrm>
          <a:prstGeom prst="rect">
            <a:avLst/>
          </a:prstGeom>
        </p:spPr>
      </p:pic>
      <p:pic>
        <p:nvPicPr>
          <p:cNvPr id="29" name="図 28">
            <a:extLst>
              <a:ext uri="{FF2B5EF4-FFF2-40B4-BE49-F238E27FC236}">
                <a16:creationId xmlns:a16="http://schemas.microsoft.com/office/drawing/2014/main" id="{49D04318-718E-440C-A270-6BCA4DA36AA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1181070">
            <a:off x="6114744" y="2114630"/>
            <a:ext cx="1505639" cy="100712"/>
          </a:xfrm>
          <a:prstGeom prst="rect">
            <a:avLst/>
          </a:prstGeom>
          <a:effectLst>
            <a:outerShdw blurRad="50800" dist="38100" dir="5400000" algn="t" rotWithShape="0">
              <a:prstClr val="black">
                <a:alpha val="40000"/>
              </a:prstClr>
            </a:outerShdw>
          </a:effectLst>
        </p:spPr>
      </p:pic>
      <p:pic>
        <p:nvPicPr>
          <p:cNvPr id="31" name="図 30" descr="カップ, 飲料, 食品, ガラス が含まれている画像&#10;&#10;自動的に生成された説明">
            <a:extLst>
              <a:ext uri="{FF2B5EF4-FFF2-40B4-BE49-F238E27FC236}">
                <a16:creationId xmlns:a16="http://schemas.microsoft.com/office/drawing/2014/main" id="{B6100421-A8A9-4A7E-B479-05993BDA13C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218172" y="3688789"/>
            <a:ext cx="456142" cy="774654"/>
          </a:xfrm>
          <a:prstGeom prst="rect">
            <a:avLst/>
          </a:prstGeom>
        </p:spPr>
      </p:pic>
      <p:pic>
        <p:nvPicPr>
          <p:cNvPr id="32" name="図 31" descr="カップ, 飲料, 食品, ガラス が含まれている画像&#10;&#10;自動的に生成された説明">
            <a:extLst>
              <a:ext uri="{FF2B5EF4-FFF2-40B4-BE49-F238E27FC236}">
                <a16:creationId xmlns:a16="http://schemas.microsoft.com/office/drawing/2014/main" id="{E6BB0CFB-D15A-4509-B7EC-E3A8FBA2171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27802" y="1475586"/>
            <a:ext cx="456142" cy="774654"/>
          </a:xfrm>
          <a:prstGeom prst="rect">
            <a:avLst/>
          </a:prstGeom>
        </p:spPr>
      </p:pic>
      <p:pic>
        <p:nvPicPr>
          <p:cNvPr id="34" name="図 33" descr="カップ, 飲料, 食品, ガラス が含まれている画像&#10;&#10;自動的に生成された説明">
            <a:extLst>
              <a:ext uri="{FF2B5EF4-FFF2-40B4-BE49-F238E27FC236}">
                <a16:creationId xmlns:a16="http://schemas.microsoft.com/office/drawing/2014/main" id="{F4C8EEB1-B8A3-425F-8048-E80CC68DB83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93000" y="1138631"/>
            <a:ext cx="456142" cy="774654"/>
          </a:xfrm>
          <a:prstGeom prst="rect">
            <a:avLst/>
          </a:prstGeom>
        </p:spPr>
      </p:pic>
      <p:pic>
        <p:nvPicPr>
          <p:cNvPr id="35" name="図 34" descr="カップ, 飲料, 食品, ガラス が含まれている画像&#10;&#10;自動的に生成された説明">
            <a:extLst>
              <a:ext uri="{FF2B5EF4-FFF2-40B4-BE49-F238E27FC236}">
                <a16:creationId xmlns:a16="http://schemas.microsoft.com/office/drawing/2014/main" id="{D003DC81-4511-462E-B757-DB786718074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8467" y="2491293"/>
            <a:ext cx="456142" cy="774654"/>
          </a:xfrm>
          <a:prstGeom prst="rect">
            <a:avLst/>
          </a:prstGeom>
        </p:spPr>
      </p:pic>
      <p:pic>
        <p:nvPicPr>
          <p:cNvPr id="28" name="図 27" descr="アルコールの瓶&#10;&#10;自動的に生成された説明">
            <a:extLst>
              <a:ext uri="{FF2B5EF4-FFF2-40B4-BE49-F238E27FC236}">
                <a16:creationId xmlns:a16="http://schemas.microsoft.com/office/drawing/2014/main" id="{C321F1D2-CC1B-45D9-B9A9-EA34F7C479E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sp>
        <p:nvSpPr>
          <p:cNvPr id="30" name="テキスト ボックス 29">
            <a:extLst>
              <a:ext uri="{FF2B5EF4-FFF2-40B4-BE49-F238E27FC236}">
                <a16:creationId xmlns:a16="http://schemas.microsoft.com/office/drawing/2014/main" id="{4A4D6AA1-74DA-4955-8E3F-629F7F1308A6}"/>
              </a:ext>
            </a:extLst>
          </p:cNvPr>
          <p:cNvSpPr txBox="1"/>
          <p:nvPr/>
        </p:nvSpPr>
        <p:spPr>
          <a:xfrm>
            <a:off x="3029821" y="6396335"/>
            <a:ext cx="4227439"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遠くに置けば飛沫がかからない</a:t>
            </a:r>
          </a:p>
        </p:txBody>
      </p:sp>
      <p:sp>
        <p:nvSpPr>
          <p:cNvPr id="36" name="テキスト ボックス 35">
            <a:extLst>
              <a:ext uri="{FF2B5EF4-FFF2-40B4-BE49-F238E27FC236}">
                <a16:creationId xmlns:a16="http://schemas.microsoft.com/office/drawing/2014/main" id="{E86703DC-562C-4266-9290-77850C5228E3}"/>
              </a:ext>
            </a:extLst>
          </p:cNvPr>
          <p:cNvSpPr txBox="1"/>
          <p:nvPr/>
        </p:nvSpPr>
        <p:spPr>
          <a:xfrm>
            <a:off x="0" y="0"/>
            <a:ext cx="266771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C00000"/>
                </a:solidFill>
              </a:rPr>
              <a:t>考えてみよう</a:t>
            </a:r>
            <a:endPar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Tree>
    <p:custDataLst>
      <p:tags r:id="rId2"/>
    </p:custDataLst>
    <p:extLst>
      <p:ext uri="{BB962C8B-B14F-4D97-AF65-F5344CB8AC3E}">
        <p14:creationId xmlns:p14="http://schemas.microsoft.com/office/powerpoint/2010/main" val="3843536582"/>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6349">
        <p:fade/>
      </p:transition>
    </mc:Choice>
    <mc:Fallback xmlns="">
      <p:transition spd="med" advTm="163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500"/>
                                        <p:tgtEl>
                                          <p:spTgt spid="26"/>
                                        </p:tgtEl>
                                      </p:cBhvr>
                                    </p:animEffect>
                                  </p:childTnLst>
                                </p:cTn>
                              </p:par>
                            </p:childTnLst>
                          </p:cTn>
                        </p:par>
                        <p:par>
                          <p:cTn id="8" fill="hold">
                            <p:stCondLst>
                              <p:cond delay="1500"/>
                            </p:stCondLst>
                            <p:childTnLst>
                              <p:par>
                                <p:cTn id="9" presetID="63" presetClass="path" presetSubtype="0" accel="50000" decel="50000" fill="hold" nodeType="afterEffect">
                                  <p:stCondLst>
                                    <p:cond delay="0"/>
                                  </p:stCondLst>
                                  <p:childTnLst>
                                    <p:animMotion origin="layout" path="M -2.46914E-7 -0.00277 L 0.55185 -0.36365 " pathEditMode="relative" rAng="0" ptsTypes="AA">
                                      <p:cBhvr>
                                        <p:cTn id="10" dur="2000" fill="hold"/>
                                        <p:tgtEl>
                                          <p:spTgt spid="21"/>
                                        </p:tgtEl>
                                        <p:attrNameLst>
                                          <p:attrName>ppt_x</p:attrName>
                                          <p:attrName>ppt_y</p:attrName>
                                        </p:attrNameLst>
                                      </p:cBhvr>
                                      <p:rCtr x="27593" y="-18056"/>
                                    </p:animMotion>
                                  </p:childTnLst>
                                </p:cTn>
                              </p:par>
                            </p:childTnLst>
                          </p:cTn>
                        </p:par>
                        <p:par>
                          <p:cTn id="11" fill="hold">
                            <p:stCondLst>
                              <p:cond delay="3500"/>
                            </p:stCondLst>
                            <p:childTnLst>
                              <p:par>
                                <p:cTn id="12" presetID="42" presetClass="path" presetSubtype="0" accel="50000" decel="50000" fill="hold" nodeType="afterEffect">
                                  <p:stCondLst>
                                    <p:cond delay="0"/>
                                  </p:stCondLst>
                                  <p:childTnLst>
                                    <p:animMotion origin="layout" path="M -2.59259E-6 7.40741E-7 L -0.40015 0.27361 " pathEditMode="relative" rAng="0" ptsTypes="AA">
                                      <p:cBhvr>
                                        <p:cTn id="13" dur="2000" fill="hold"/>
                                        <p:tgtEl>
                                          <p:spTgt spid="29"/>
                                        </p:tgtEl>
                                        <p:attrNameLst>
                                          <p:attrName>ppt_x</p:attrName>
                                          <p:attrName>ppt_y</p:attrName>
                                        </p:attrNameLst>
                                      </p:cBhvr>
                                      <p:rCtr x="-20015" y="13681"/>
                                    </p:animMotion>
                                  </p:childTnLst>
                                </p:cTn>
                              </p:par>
                              <p:par>
                                <p:cTn id="14" presetID="42" presetClass="path" presetSubtype="0" accel="50000" decel="50000" fill="hold" nodeType="withEffect">
                                  <p:stCondLst>
                                    <p:cond delay="0"/>
                                  </p:stCondLst>
                                  <p:childTnLst>
                                    <p:animMotion origin="layout" path="M 7.40741E-7 3.7037E-7 L -0.38688 0.29514 " pathEditMode="relative" rAng="0" ptsTypes="AA">
                                      <p:cBhvr>
                                        <p:cTn id="15" dur="2000" fill="hold"/>
                                        <p:tgtEl>
                                          <p:spTgt spid="74"/>
                                        </p:tgtEl>
                                        <p:attrNameLst>
                                          <p:attrName>ppt_x</p:attrName>
                                          <p:attrName>ppt_y</p:attrName>
                                        </p:attrNameLst>
                                      </p:cBhvr>
                                      <p:rCtr x="-19352" y="14745"/>
                                    </p:animMotion>
                                  </p:childTnLst>
                                </p:cTn>
                              </p:par>
                              <p:par>
                                <p:cTn id="16" presetID="42" presetClass="path" presetSubtype="0" accel="50000" decel="50000" fill="hold" nodeType="withEffect">
                                  <p:stCondLst>
                                    <p:cond delay="0"/>
                                  </p:stCondLst>
                                  <p:childTnLst>
                                    <p:animMotion origin="layout" path="M 4.93827E-7 1.85185E-6 L -0.38935 0.29236 " pathEditMode="relative" rAng="0" ptsTypes="AA">
                                      <p:cBhvr>
                                        <p:cTn id="17" dur="2000" fill="hold"/>
                                        <p:tgtEl>
                                          <p:spTgt spid="73"/>
                                        </p:tgtEl>
                                        <p:attrNameLst>
                                          <p:attrName>ppt_x</p:attrName>
                                          <p:attrName>ppt_y</p:attrName>
                                        </p:attrNameLst>
                                      </p:cBhvr>
                                      <p:rCtr x="-19475" y="14606"/>
                                    </p:animMotion>
                                  </p:childTnLst>
                                </p:cTn>
                              </p:par>
                              <p:par>
                                <p:cTn id="18" presetID="42" presetClass="path" presetSubtype="0" accel="50000" decel="50000" fill="hold" nodeType="withEffect">
                                  <p:stCondLst>
                                    <p:cond delay="0"/>
                                  </p:stCondLst>
                                  <p:childTnLst>
                                    <p:animMotion origin="layout" path="M 0 0 L -0.39414 0.29167 " pathEditMode="relative" rAng="0" ptsTypes="AA">
                                      <p:cBhvr>
                                        <p:cTn id="19" dur="2000" fill="hold"/>
                                        <p:tgtEl>
                                          <p:spTgt spid="10"/>
                                        </p:tgtEl>
                                        <p:attrNameLst>
                                          <p:attrName>ppt_x</p:attrName>
                                          <p:attrName>ppt_y</p:attrName>
                                        </p:attrNameLst>
                                      </p:cBhvr>
                                      <p:rCtr x="-19707" y="14583"/>
                                    </p:animMotion>
                                  </p:childTnLst>
                                </p:cTn>
                              </p:par>
                              <p:par>
                                <p:cTn id="20" presetID="8" presetClass="emph" presetSubtype="0" fill="hold" nodeType="withEffect">
                                  <p:stCondLst>
                                    <p:cond delay="0"/>
                                  </p:stCondLst>
                                  <p:childTnLst>
                                    <p:animRot by="-1800000">
                                      <p:cBhvr>
                                        <p:cTn id="21" dur="2000" fill="hold"/>
                                        <p:tgtEl>
                                          <p:spTgt spid="29"/>
                                        </p:tgtEl>
                                        <p:attrNameLst>
                                          <p:attrName>r</p:attrName>
                                        </p:attrNameLst>
                                      </p:cBhvr>
                                    </p:animRot>
                                  </p:childTnLst>
                                </p:cTn>
                              </p:par>
                            </p:childTnLst>
                          </p:cTn>
                        </p:par>
                        <p:par>
                          <p:cTn id="22" fill="hold">
                            <p:stCondLst>
                              <p:cond delay="55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62" y="1088428"/>
            <a:ext cx="9135207" cy="8205906"/>
          </a:xfrm>
          <a:prstGeom prst="rect">
            <a:avLst/>
          </a:prstGeom>
        </p:spPr>
      </p:pic>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pic>
        <p:nvPicPr>
          <p:cNvPr id="33" name="図 32" descr="食器, 座る, フロント, テーブル が含まれている画像&#10;&#10;自動的に生成された説明">
            <a:extLst>
              <a:ext uri="{FF2B5EF4-FFF2-40B4-BE49-F238E27FC236}">
                <a16:creationId xmlns:a16="http://schemas.microsoft.com/office/drawing/2014/main" id="{3E8DFD1A-FE32-4391-951A-C5DA8BFA38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24773">
            <a:off x="4841857" y="4102003"/>
            <a:ext cx="456756" cy="456756"/>
          </a:xfrm>
          <a:prstGeom prst="rect">
            <a:avLst/>
          </a:prstGeom>
          <a:effectLst>
            <a:outerShdw blurRad="50800" dir="2700000" algn="tl" rotWithShape="0">
              <a:prstClr val="black">
                <a:alpha val="40000"/>
              </a:prstClr>
            </a:outerShdw>
          </a:effectLst>
        </p:spPr>
      </p:pic>
      <p:pic>
        <p:nvPicPr>
          <p:cNvPr id="25" name="図 24">
            <a:extLst>
              <a:ext uri="{FF2B5EF4-FFF2-40B4-BE49-F238E27FC236}">
                <a16:creationId xmlns:a16="http://schemas.microsoft.com/office/drawing/2014/main" id="{55DC8844-37C9-4B52-A2A9-FEA1209C5B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08305">
            <a:off x="4909671" y="3938067"/>
            <a:ext cx="1262880" cy="81814"/>
          </a:xfrm>
          <a:prstGeom prst="rect">
            <a:avLst/>
          </a:prstGeom>
          <a:effectLst>
            <a:outerShdw blurRad="50800" dist="38100" dir="5400000" algn="t" rotWithShape="0">
              <a:prstClr val="black">
                <a:alpha val="40000"/>
              </a:prstClr>
            </a:outerShdw>
          </a:effectLst>
        </p:spPr>
      </p:pic>
      <p:pic>
        <p:nvPicPr>
          <p:cNvPr id="93" name="図 92" descr="食器, 座る, フロント, テーブル が含まれている画像&#10;&#10;自動的に生成された説明">
            <a:extLst>
              <a:ext uri="{FF2B5EF4-FFF2-40B4-BE49-F238E27FC236}">
                <a16:creationId xmlns:a16="http://schemas.microsoft.com/office/drawing/2014/main" id="{CAD096CE-D7B5-48E9-868B-8EDE91A12F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24773">
            <a:off x="7020976" y="2840624"/>
            <a:ext cx="456756" cy="456756"/>
          </a:xfrm>
          <a:prstGeom prst="rect">
            <a:avLst/>
          </a:prstGeom>
          <a:effectLst>
            <a:outerShdw blurRad="50800" dir="2700000" algn="tl" rotWithShape="0">
              <a:prstClr val="black">
                <a:alpha val="40000"/>
              </a:prstClr>
            </a:outerShdw>
          </a:effectLst>
        </p:spPr>
      </p:pic>
      <p:pic>
        <p:nvPicPr>
          <p:cNvPr id="97" name="図 96" descr="食器, 座る, フロント, テーブル が含まれている画像&#10;&#10;自動的に生成された説明">
            <a:extLst>
              <a:ext uri="{FF2B5EF4-FFF2-40B4-BE49-F238E27FC236}">
                <a16:creationId xmlns:a16="http://schemas.microsoft.com/office/drawing/2014/main" id="{C908D760-0AF7-48B6-81CE-E0B5EC598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24773">
            <a:off x="2845110" y="2317925"/>
            <a:ext cx="438710" cy="438710"/>
          </a:xfrm>
          <a:prstGeom prst="rect">
            <a:avLst/>
          </a:prstGeom>
          <a:effectLst>
            <a:outerShdw blurRad="50800" dir="2700000" algn="tl" rotWithShape="0">
              <a:prstClr val="black">
                <a:alpha val="40000"/>
              </a:prstClr>
            </a:outerShdw>
          </a:effectLst>
        </p:spPr>
      </p:pic>
      <p:pic>
        <p:nvPicPr>
          <p:cNvPr id="27" name="図 26">
            <a:extLst>
              <a:ext uri="{FF2B5EF4-FFF2-40B4-BE49-F238E27FC236}">
                <a16:creationId xmlns:a16="http://schemas.microsoft.com/office/drawing/2014/main" id="{EE13405F-3C88-4CAB-BDBC-0BA47BBE7E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830765">
            <a:off x="7060410" y="2731165"/>
            <a:ext cx="1260775" cy="79716"/>
          </a:xfrm>
          <a:prstGeom prst="rect">
            <a:avLst/>
          </a:prstGeom>
          <a:effectLst>
            <a:outerShdw blurRad="50800" dist="38100" dir="5400000" algn="t" rotWithShape="0">
              <a:prstClr val="black">
                <a:alpha val="40000"/>
              </a:prstClr>
            </a:outerShdw>
          </a:effectLst>
        </p:spPr>
      </p:pic>
      <p:pic>
        <p:nvPicPr>
          <p:cNvPr id="23" name="図 22">
            <a:extLst>
              <a:ext uri="{FF2B5EF4-FFF2-40B4-BE49-F238E27FC236}">
                <a16:creationId xmlns:a16="http://schemas.microsoft.com/office/drawing/2014/main" id="{7437E8F0-C01F-4FC4-9FB8-D901E81956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471474">
            <a:off x="1970549" y="2651285"/>
            <a:ext cx="1188000" cy="75240"/>
          </a:xfrm>
          <a:prstGeom prst="rect">
            <a:avLst/>
          </a:prstGeom>
          <a:effectLst>
            <a:outerShdw blurRad="50800" dist="38100" dir="2700000" algn="tl" rotWithShape="0">
              <a:prstClr val="black">
                <a:alpha val="40000"/>
              </a:prstClr>
            </a:outerShdw>
          </a:effectLst>
        </p:spPr>
      </p:pic>
      <p:sp>
        <p:nvSpPr>
          <p:cNvPr id="2" name="テキスト ボックス 1">
            <a:extLst>
              <a:ext uri="{FF2B5EF4-FFF2-40B4-BE49-F238E27FC236}">
                <a16:creationId xmlns:a16="http://schemas.microsoft.com/office/drawing/2014/main" id="{E369C3B8-ABC1-40F4-B6DD-5E3B4411BFCD}"/>
              </a:ext>
            </a:extLst>
          </p:cNvPr>
          <p:cNvSpPr txBox="1"/>
          <p:nvPr/>
        </p:nvSpPr>
        <p:spPr>
          <a:xfrm>
            <a:off x="3259010" y="0"/>
            <a:ext cx="3768980"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できること　その⑦</a:t>
            </a:r>
          </a:p>
        </p:txBody>
      </p:sp>
      <p:pic>
        <p:nvPicPr>
          <p:cNvPr id="4" name="図 3" descr="皿, 座る, 食品, ボウル が含まれている画像&#10;&#10;自動的に生成された説明">
            <a:extLst>
              <a:ext uri="{FF2B5EF4-FFF2-40B4-BE49-F238E27FC236}">
                <a16:creationId xmlns:a16="http://schemas.microsoft.com/office/drawing/2014/main" id="{4D20BEA3-3756-422E-8AF0-06EB1BD6051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09587" y="4465124"/>
            <a:ext cx="679620" cy="517322"/>
          </a:xfrm>
          <a:prstGeom prst="rect">
            <a:avLst/>
          </a:prstGeom>
          <a:effectLst>
            <a:outerShdw blurRad="50800" dist="38100" dir="5400000" algn="t" rotWithShape="0">
              <a:prstClr val="black">
                <a:alpha val="40000"/>
              </a:prstClr>
            </a:outerShdw>
          </a:effectLst>
        </p:spPr>
      </p:pic>
      <p:pic>
        <p:nvPicPr>
          <p:cNvPr id="5" name="図 4" descr="皿, 座る, 食品, ボウル が含まれている画像&#10;&#10;自動的に生成された説明">
            <a:extLst>
              <a:ext uri="{FF2B5EF4-FFF2-40B4-BE49-F238E27FC236}">
                <a16:creationId xmlns:a16="http://schemas.microsoft.com/office/drawing/2014/main" id="{0BEAA568-8088-4A1C-87B7-179ECDA048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92862" y="1910961"/>
            <a:ext cx="679620" cy="517322"/>
          </a:xfrm>
          <a:prstGeom prst="rect">
            <a:avLst/>
          </a:prstGeom>
          <a:effectLst>
            <a:outerShdw blurRad="50800" dist="38100" dir="5400000" algn="t" rotWithShape="0">
              <a:prstClr val="black">
                <a:alpha val="40000"/>
              </a:prstClr>
            </a:outerShdw>
          </a:effectLst>
        </p:spPr>
      </p:pic>
      <p:pic>
        <p:nvPicPr>
          <p:cNvPr id="8" name="図 7" descr="皿, 座る, 食品, ボウル が含まれている画像&#10;&#10;自動的に生成された説明">
            <a:extLst>
              <a:ext uri="{FF2B5EF4-FFF2-40B4-BE49-F238E27FC236}">
                <a16:creationId xmlns:a16="http://schemas.microsoft.com/office/drawing/2014/main" id="{FB4B319E-FF03-4CA1-84EB-ED12586D218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6366" y="1438492"/>
            <a:ext cx="679620" cy="517322"/>
          </a:xfrm>
          <a:prstGeom prst="rect">
            <a:avLst/>
          </a:prstGeom>
          <a:effectLst>
            <a:outerShdw blurRad="50800" dist="38100" dir="5400000" algn="t" rotWithShape="0">
              <a:prstClr val="black">
                <a:alpha val="40000"/>
              </a:prstClr>
            </a:outerShdw>
          </a:effectLst>
        </p:spPr>
      </p:pic>
      <p:pic>
        <p:nvPicPr>
          <p:cNvPr id="9" name="図 8" descr="皿, 座る, 食品, ボウル が含まれている画像&#10;&#10;自動的に生成された説明">
            <a:extLst>
              <a:ext uri="{FF2B5EF4-FFF2-40B4-BE49-F238E27FC236}">
                <a16:creationId xmlns:a16="http://schemas.microsoft.com/office/drawing/2014/main" id="{C1E5AF5B-7C80-4AA9-9570-9A6176ED8C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01878" y="3213073"/>
            <a:ext cx="679620" cy="517322"/>
          </a:xfrm>
          <a:prstGeom prst="rect">
            <a:avLst/>
          </a:prstGeom>
          <a:effectLst>
            <a:outerShdw blurRad="50800" dist="38100" dir="5400000" algn="t" rotWithShape="0">
              <a:prstClr val="black">
                <a:alpha val="40000"/>
              </a:prstClr>
            </a:outerShdw>
          </a:effectLst>
        </p:spPr>
      </p:pic>
      <p:pic>
        <p:nvPicPr>
          <p:cNvPr id="21" name="図 20" descr="建物, テーブル, コーヒーテーブル が含まれている画像&#10;&#10;自動的に生成された説明">
            <a:extLst>
              <a:ext uri="{FF2B5EF4-FFF2-40B4-BE49-F238E27FC236}">
                <a16:creationId xmlns:a16="http://schemas.microsoft.com/office/drawing/2014/main" id="{D755AF06-D8F7-438E-B1BA-733A48AB636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57710" y="3189150"/>
            <a:ext cx="9442764" cy="5518770"/>
          </a:xfrm>
          <a:prstGeom prst="rect">
            <a:avLst/>
          </a:prstGeom>
        </p:spPr>
      </p:pic>
      <p:pic>
        <p:nvPicPr>
          <p:cNvPr id="101" name="図 100" descr="食器, 座る, フロント, テーブル が含まれている画像&#10;&#10;自動的に生成された説明">
            <a:extLst>
              <a:ext uri="{FF2B5EF4-FFF2-40B4-BE49-F238E27FC236}">
                <a16:creationId xmlns:a16="http://schemas.microsoft.com/office/drawing/2014/main" id="{DC9EC6CD-D1ED-40B3-AD8E-CE09DFA755B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824773">
            <a:off x="5218762" y="1417762"/>
            <a:ext cx="395898" cy="395898"/>
          </a:xfrm>
          <a:prstGeom prst="rect">
            <a:avLst/>
          </a:prstGeom>
          <a:effectLst>
            <a:outerShdw blurRad="50800" dir="2700000" algn="tl" rotWithShape="0">
              <a:prstClr val="black">
                <a:alpha val="40000"/>
              </a:prstClr>
            </a:outerShdw>
          </a:effectLst>
        </p:spPr>
      </p:pic>
      <p:pic>
        <p:nvPicPr>
          <p:cNvPr id="20" name="図 19">
            <a:extLst>
              <a:ext uri="{FF2B5EF4-FFF2-40B4-BE49-F238E27FC236}">
                <a16:creationId xmlns:a16="http://schemas.microsoft.com/office/drawing/2014/main" id="{1463A04D-0E07-4596-87FE-954BA1AB567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410547">
            <a:off x="4339216" y="1761658"/>
            <a:ext cx="1188000" cy="79068"/>
          </a:xfrm>
          <a:prstGeom prst="rect">
            <a:avLst/>
          </a:prstGeom>
          <a:effectLst>
            <a:outerShdw blurRad="50800" dist="38100" dir="5400000" algn="t" rotWithShape="0">
              <a:prstClr val="black">
                <a:alpha val="40000"/>
              </a:prstClr>
            </a:outerShdw>
          </a:effectLst>
        </p:spPr>
      </p:pic>
      <p:pic>
        <p:nvPicPr>
          <p:cNvPr id="31" name="図 30" descr="カップ, 飲料, 食品, ガラス が含まれている画像&#10;&#10;自動的に生成された説明">
            <a:extLst>
              <a:ext uri="{FF2B5EF4-FFF2-40B4-BE49-F238E27FC236}">
                <a16:creationId xmlns:a16="http://schemas.microsoft.com/office/drawing/2014/main" id="{B6100421-A8A9-4A7E-B479-05993BDA13C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18172" y="3688789"/>
            <a:ext cx="456142" cy="774654"/>
          </a:xfrm>
          <a:prstGeom prst="rect">
            <a:avLst/>
          </a:prstGeom>
        </p:spPr>
      </p:pic>
      <p:pic>
        <p:nvPicPr>
          <p:cNvPr id="32" name="図 31" descr="カップ, 飲料, 食品, ガラス が含まれている画像&#10;&#10;自動的に生成された説明">
            <a:extLst>
              <a:ext uri="{FF2B5EF4-FFF2-40B4-BE49-F238E27FC236}">
                <a16:creationId xmlns:a16="http://schemas.microsoft.com/office/drawing/2014/main" id="{E6BB0CFB-D15A-4509-B7EC-E3A8FBA2171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27802" y="1475586"/>
            <a:ext cx="456142" cy="774654"/>
          </a:xfrm>
          <a:prstGeom prst="rect">
            <a:avLst/>
          </a:prstGeom>
        </p:spPr>
      </p:pic>
      <p:pic>
        <p:nvPicPr>
          <p:cNvPr id="34" name="図 33" descr="カップ, 飲料, 食品, ガラス が含まれている画像&#10;&#10;自動的に生成された説明">
            <a:extLst>
              <a:ext uri="{FF2B5EF4-FFF2-40B4-BE49-F238E27FC236}">
                <a16:creationId xmlns:a16="http://schemas.microsoft.com/office/drawing/2014/main" id="{F4C8EEB1-B8A3-425F-8048-E80CC68DB83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93000" y="1138631"/>
            <a:ext cx="456142" cy="774654"/>
          </a:xfrm>
          <a:prstGeom prst="rect">
            <a:avLst/>
          </a:prstGeom>
        </p:spPr>
      </p:pic>
      <p:pic>
        <p:nvPicPr>
          <p:cNvPr id="35" name="図 34" descr="カップ, 飲料, 食品, ガラス が含まれている画像&#10;&#10;自動的に生成された説明">
            <a:extLst>
              <a:ext uri="{FF2B5EF4-FFF2-40B4-BE49-F238E27FC236}">
                <a16:creationId xmlns:a16="http://schemas.microsoft.com/office/drawing/2014/main" id="{D003DC81-4511-462E-B757-DB786718074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8467" y="2491293"/>
            <a:ext cx="456142" cy="774654"/>
          </a:xfrm>
          <a:prstGeom prst="rect">
            <a:avLst/>
          </a:prstGeom>
        </p:spPr>
      </p:pic>
      <p:pic>
        <p:nvPicPr>
          <p:cNvPr id="28" name="図 27" descr="アルコールの瓶&#10;&#10;自動的に生成された説明">
            <a:extLst>
              <a:ext uri="{FF2B5EF4-FFF2-40B4-BE49-F238E27FC236}">
                <a16:creationId xmlns:a16="http://schemas.microsoft.com/office/drawing/2014/main" id="{C321F1D2-CC1B-45D9-B9A9-EA34F7C479E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pic>
        <p:nvPicPr>
          <p:cNvPr id="30" name="図 29" descr="皿, 屋内, 座る, テーブル が含まれている画像&#10;&#10;自動的に生成された説明">
            <a:extLst>
              <a:ext uri="{FF2B5EF4-FFF2-40B4-BE49-F238E27FC236}">
                <a16:creationId xmlns:a16="http://schemas.microsoft.com/office/drawing/2014/main" id="{6B482741-A6AE-49BB-9B11-317D993BB83D}"/>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rot="20115177">
            <a:off x="-307066" y="4256987"/>
            <a:ext cx="3039858" cy="1063678"/>
          </a:xfrm>
          <a:prstGeom prst="rect">
            <a:avLst/>
          </a:prstGeom>
          <a:effectLst>
            <a:outerShdw blurRad="38100" dist="76200" dir="4680000" algn="t" rotWithShape="0">
              <a:prstClr val="black">
                <a:alpha val="40000"/>
              </a:prstClr>
            </a:outerShdw>
          </a:effectLst>
        </p:spPr>
      </p:pic>
      <p:pic>
        <p:nvPicPr>
          <p:cNvPr id="36" name="図 35" descr="ドーナツ, 食品, 座る, テーブル が含まれている画像&#10;&#10;自動的に生成された説明">
            <a:extLst>
              <a:ext uri="{FF2B5EF4-FFF2-40B4-BE49-F238E27FC236}">
                <a16:creationId xmlns:a16="http://schemas.microsoft.com/office/drawing/2014/main" id="{926D9966-5971-4816-A0FD-DBE2E2E49C7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879101">
            <a:off x="1153393" y="4244058"/>
            <a:ext cx="697745" cy="743937"/>
          </a:xfrm>
          <a:prstGeom prst="rect">
            <a:avLst/>
          </a:prstGeom>
        </p:spPr>
      </p:pic>
      <p:pic>
        <p:nvPicPr>
          <p:cNvPr id="37" name="図 36" descr="ドーナツ, 食品, 座る, テーブル が含まれている画像&#10;&#10;自動的に生成された説明">
            <a:extLst>
              <a:ext uri="{FF2B5EF4-FFF2-40B4-BE49-F238E27FC236}">
                <a16:creationId xmlns:a16="http://schemas.microsoft.com/office/drawing/2014/main" id="{2A92EC7E-FAB5-4A0D-ADDE-3254A8A49FA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879101">
            <a:off x="917372" y="4384894"/>
            <a:ext cx="697745" cy="743937"/>
          </a:xfrm>
          <a:prstGeom prst="rect">
            <a:avLst/>
          </a:prstGeom>
        </p:spPr>
      </p:pic>
      <p:pic>
        <p:nvPicPr>
          <p:cNvPr id="38" name="図 37">
            <a:extLst>
              <a:ext uri="{FF2B5EF4-FFF2-40B4-BE49-F238E27FC236}">
                <a16:creationId xmlns:a16="http://schemas.microsoft.com/office/drawing/2014/main" id="{3FD8B4A9-BD68-4294-A73B-7486D2C51F9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9388410">
            <a:off x="1983476" y="3992096"/>
            <a:ext cx="1505639" cy="100712"/>
          </a:xfrm>
          <a:prstGeom prst="rect">
            <a:avLst/>
          </a:prstGeom>
          <a:effectLst>
            <a:outerShdw blurRad="50800" dist="38100" dir="5400000" algn="t" rotWithShape="0">
              <a:prstClr val="black">
                <a:alpha val="40000"/>
              </a:prstClr>
            </a:outerShdw>
          </a:effectLst>
        </p:spPr>
      </p:pic>
      <p:sp>
        <p:nvSpPr>
          <p:cNvPr id="7" name="楕円 6">
            <a:extLst>
              <a:ext uri="{FF2B5EF4-FFF2-40B4-BE49-F238E27FC236}">
                <a16:creationId xmlns:a16="http://schemas.microsoft.com/office/drawing/2014/main" id="{989FDB07-15C3-4954-BDA9-E56642A2155F}"/>
              </a:ext>
            </a:extLst>
          </p:cNvPr>
          <p:cNvSpPr/>
          <p:nvPr/>
        </p:nvSpPr>
        <p:spPr bwMode="auto">
          <a:xfrm>
            <a:off x="4004079" y="2294074"/>
            <a:ext cx="2224422" cy="1201196"/>
          </a:xfrm>
          <a:prstGeom prst="ellipse">
            <a:avLst/>
          </a:prstGeom>
          <a:solidFill>
            <a:schemeClr val="accent1">
              <a:alpha val="70000"/>
            </a:schemeClr>
          </a:solidFill>
          <a:ln w="3175" cap="flat" cmpd="sng" algn="ctr">
            <a:solidFill>
              <a:schemeClr val="accent1">
                <a:lumMod val="7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26" name="テキスト ボックス 25">
            <a:extLst>
              <a:ext uri="{FF2B5EF4-FFF2-40B4-BE49-F238E27FC236}">
                <a16:creationId xmlns:a16="http://schemas.microsoft.com/office/drawing/2014/main" id="{2A461EB2-83EA-479A-A679-31E6420797AE}"/>
              </a:ext>
            </a:extLst>
          </p:cNvPr>
          <p:cNvSpPr txBox="1"/>
          <p:nvPr/>
        </p:nvSpPr>
        <p:spPr>
          <a:xfrm>
            <a:off x="7752006" y="-61698"/>
            <a:ext cx="2031325" cy="175432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CECFF">
                    <a:lumMod val="75000"/>
                  </a:srgbClr>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飛沫</a:t>
            </a: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集積</a:t>
            </a:r>
            <a:endParaRPr kumimoji="1" lang="en-US" altLang="ja-JP"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スペース</a:t>
            </a:r>
            <a:endParaRPr kumimoji="1" lang="en-US" altLang="ja-JP"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をつくる</a:t>
            </a:r>
          </a:p>
        </p:txBody>
      </p:sp>
      <p:sp>
        <p:nvSpPr>
          <p:cNvPr id="29" name="テキスト ボックス 28">
            <a:extLst>
              <a:ext uri="{FF2B5EF4-FFF2-40B4-BE49-F238E27FC236}">
                <a16:creationId xmlns:a16="http://schemas.microsoft.com/office/drawing/2014/main" id="{0C829657-38FB-464F-8B00-10AC688077A3}"/>
              </a:ext>
            </a:extLst>
          </p:cNvPr>
          <p:cNvSpPr txBox="1"/>
          <p:nvPr/>
        </p:nvSpPr>
        <p:spPr>
          <a:xfrm>
            <a:off x="1695326" y="6396335"/>
            <a:ext cx="6896440"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空いているスペースに向かって話す（飛沫を飛ばす）</a:t>
            </a:r>
          </a:p>
        </p:txBody>
      </p:sp>
      <p:sp>
        <p:nvSpPr>
          <p:cNvPr id="39" name="テキスト ボックス 38">
            <a:extLst>
              <a:ext uri="{FF2B5EF4-FFF2-40B4-BE49-F238E27FC236}">
                <a16:creationId xmlns:a16="http://schemas.microsoft.com/office/drawing/2014/main" id="{404BA4C7-9427-432D-B865-7F38CD347600}"/>
              </a:ext>
            </a:extLst>
          </p:cNvPr>
          <p:cNvSpPr txBox="1"/>
          <p:nvPr/>
        </p:nvSpPr>
        <p:spPr>
          <a:xfrm>
            <a:off x="0" y="0"/>
            <a:ext cx="266771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C00000"/>
                </a:solidFill>
              </a:rPr>
              <a:t>考えてみよう</a:t>
            </a:r>
            <a:endPar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Tree>
    <p:custDataLst>
      <p:tags r:id="rId2"/>
    </p:custDataLst>
    <p:extLst>
      <p:ext uri="{BB962C8B-B14F-4D97-AF65-F5344CB8AC3E}">
        <p14:creationId xmlns:p14="http://schemas.microsoft.com/office/powerpoint/2010/main" val="3188593244"/>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0396">
        <p:fade/>
      </p:transition>
    </mc:Choice>
    <mc:Fallback xmlns="">
      <p:transition spd="med" advTm="103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500"/>
                                        <p:tgtEl>
                                          <p:spTgt spid="7"/>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62" y="1088428"/>
            <a:ext cx="9135207" cy="8205906"/>
          </a:xfrm>
          <a:prstGeom prst="rect">
            <a:avLst/>
          </a:prstGeom>
        </p:spPr>
      </p:pic>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pic>
        <p:nvPicPr>
          <p:cNvPr id="33" name="図 32" descr="食器, 座る, フロント, テーブル が含まれている画像&#10;&#10;自動的に生成された説明">
            <a:extLst>
              <a:ext uri="{FF2B5EF4-FFF2-40B4-BE49-F238E27FC236}">
                <a16:creationId xmlns:a16="http://schemas.microsoft.com/office/drawing/2014/main" id="{3E8DFD1A-FE32-4391-951A-C5DA8BFA38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24773">
            <a:off x="4841857" y="4102003"/>
            <a:ext cx="456756" cy="456756"/>
          </a:xfrm>
          <a:prstGeom prst="rect">
            <a:avLst/>
          </a:prstGeom>
          <a:effectLst>
            <a:outerShdw blurRad="50800" dir="2700000" algn="tl" rotWithShape="0">
              <a:prstClr val="black">
                <a:alpha val="40000"/>
              </a:prstClr>
            </a:outerShdw>
          </a:effectLst>
        </p:spPr>
      </p:pic>
      <p:pic>
        <p:nvPicPr>
          <p:cNvPr id="25" name="図 24">
            <a:extLst>
              <a:ext uri="{FF2B5EF4-FFF2-40B4-BE49-F238E27FC236}">
                <a16:creationId xmlns:a16="http://schemas.microsoft.com/office/drawing/2014/main" id="{55DC8844-37C9-4B52-A2A9-FEA1209C5B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08305">
            <a:off x="4909671" y="3938067"/>
            <a:ext cx="1262880" cy="81814"/>
          </a:xfrm>
          <a:prstGeom prst="rect">
            <a:avLst/>
          </a:prstGeom>
          <a:effectLst>
            <a:outerShdw blurRad="50800" dist="38100" dir="5400000" algn="t" rotWithShape="0">
              <a:prstClr val="black">
                <a:alpha val="40000"/>
              </a:prstClr>
            </a:outerShdw>
          </a:effectLst>
        </p:spPr>
      </p:pic>
      <p:pic>
        <p:nvPicPr>
          <p:cNvPr id="93" name="図 92" descr="食器, 座る, フロント, テーブル が含まれている画像&#10;&#10;自動的に生成された説明">
            <a:extLst>
              <a:ext uri="{FF2B5EF4-FFF2-40B4-BE49-F238E27FC236}">
                <a16:creationId xmlns:a16="http://schemas.microsoft.com/office/drawing/2014/main" id="{CAD096CE-D7B5-48E9-868B-8EDE91A12F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24773">
            <a:off x="7020976" y="2840624"/>
            <a:ext cx="456756" cy="456756"/>
          </a:xfrm>
          <a:prstGeom prst="rect">
            <a:avLst/>
          </a:prstGeom>
          <a:effectLst>
            <a:outerShdw blurRad="50800" dir="2700000" algn="tl" rotWithShape="0">
              <a:prstClr val="black">
                <a:alpha val="40000"/>
              </a:prstClr>
            </a:outerShdw>
          </a:effectLst>
        </p:spPr>
      </p:pic>
      <p:pic>
        <p:nvPicPr>
          <p:cNvPr id="97" name="図 96" descr="食器, 座る, フロント, テーブル が含まれている画像&#10;&#10;自動的に生成された説明">
            <a:extLst>
              <a:ext uri="{FF2B5EF4-FFF2-40B4-BE49-F238E27FC236}">
                <a16:creationId xmlns:a16="http://schemas.microsoft.com/office/drawing/2014/main" id="{C908D760-0AF7-48B6-81CE-E0B5EC598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24773">
            <a:off x="2845110" y="2317925"/>
            <a:ext cx="438710" cy="438710"/>
          </a:xfrm>
          <a:prstGeom prst="rect">
            <a:avLst/>
          </a:prstGeom>
          <a:effectLst>
            <a:outerShdw blurRad="50800" dir="2700000" algn="tl" rotWithShape="0">
              <a:prstClr val="black">
                <a:alpha val="40000"/>
              </a:prstClr>
            </a:outerShdw>
          </a:effectLst>
        </p:spPr>
      </p:pic>
      <p:pic>
        <p:nvPicPr>
          <p:cNvPr id="27" name="図 26">
            <a:extLst>
              <a:ext uri="{FF2B5EF4-FFF2-40B4-BE49-F238E27FC236}">
                <a16:creationId xmlns:a16="http://schemas.microsoft.com/office/drawing/2014/main" id="{EE13405F-3C88-4CAB-BDBC-0BA47BBE7E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830765">
            <a:off x="7060410" y="2731165"/>
            <a:ext cx="1260775" cy="79716"/>
          </a:xfrm>
          <a:prstGeom prst="rect">
            <a:avLst/>
          </a:prstGeom>
          <a:effectLst>
            <a:outerShdw blurRad="50800" dist="38100" dir="5400000" algn="t" rotWithShape="0">
              <a:prstClr val="black">
                <a:alpha val="40000"/>
              </a:prstClr>
            </a:outerShdw>
          </a:effectLst>
        </p:spPr>
      </p:pic>
      <p:pic>
        <p:nvPicPr>
          <p:cNvPr id="23" name="図 22">
            <a:extLst>
              <a:ext uri="{FF2B5EF4-FFF2-40B4-BE49-F238E27FC236}">
                <a16:creationId xmlns:a16="http://schemas.microsoft.com/office/drawing/2014/main" id="{7437E8F0-C01F-4FC4-9FB8-D901E81956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471474">
            <a:off x="1970549" y="2651285"/>
            <a:ext cx="1188000" cy="75240"/>
          </a:xfrm>
          <a:prstGeom prst="rect">
            <a:avLst/>
          </a:prstGeom>
          <a:effectLst>
            <a:outerShdw blurRad="50800" dist="38100" dir="2700000" algn="tl" rotWithShape="0">
              <a:prstClr val="black">
                <a:alpha val="40000"/>
              </a:prstClr>
            </a:outerShdw>
          </a:effectLst>
        </p:spPr>
      </p:pic>
      <p:sp>
        <p:nvSpPr>
          <p:cNvPr id="2" name="テキスト ボックス 1">
            <a:extLst>
              <a:ext uri="{FF2B5EF4-FFF2-40B4-BE49-F238E27FC236}">
                <a16:creationId xmlns:a16="http://schemas.microsoft.com/office/drawing/2014/main" id="{E369C3B8-ABC1-40F4-B6DD-5E3B4411BFCD}"/>
              </a:ext>
            </a:extLst>
          </p:cNvPr>
          <p:cNvSpPr txBox="1"/>
          <p:nvPr/>
        </p:nvSpPr>
        <p:spPr>
          <a:xfrm>
            <a:off x="3259016" y="0"/>
            <a:ext cx="3768980"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できること　その⑧</a:t>
            </a:r>
          </a:p>
        </p:txBody>
      </p:sp>
      <p:sp>
        <p:nvSpPr>
          <p:cNvPr id="26" name="テキスト ボックス 25">
            <a:extLst>
              <a:ext uri="{FF2B5EF4-FFF2-40B4-BE49-F238E27FC236}">
                <a16:creationId xmlns:a16="http://schemas.microsoft.com/office/drawing/2014/main" id="{2A461EB2-83EA-479A-A679-31E6420797AE}"/>
              </a:ext>
            </a:extLst>
          </p:cNvPr>
          <p:cNvSpPr txBox="1"/>
          <p:nvPr/>
        </p:nvSpPr>
        <p:spPr>
          <a:xfrm>
            <a:off x="7738438" y="0"/>
            <a:ext cx="2291012"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料理を覆う</a:t>
            </a:r>
            <a:endParaRPr kumimoji="1" lang="en-US" altLang="ja-JP"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アクリル板</a:t>
            </a:r>
          </a:p>
        </p:txBody>
      </p:sp>
      <p:pic>
        <p:nvPicPr>
          <p:cNvPr id="4" name="図 3" descr="皿, 座る, 食品, ボウル が含まれている画像&#10;&#10;自動的に生成された説明">
            <a:extLst>
              <a:ext uri="{FF2B5EF4-FFF2-40B4-BE49-F238E27FC236}">
                <a16:creationId xmlns:a16="http://schemas.microsoft.com/office/drawing/2014/main" id="{4D20BEA3-3756-422E-8AF0-06EB1BD6051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09587" y="4465124"/>
            <a:ext cx="679620" cy="517322"/>
          </a:xfrm>
          <a:prstGeom prst="rect">
            <a:avLst/>
          </a:prstGeom>
          <a:effectLst>
            <a:outerShdw blurRad="50800" dist="38100" dir="5400000" algn="t" rotWithShape="0">
              <a:prstClr val="black">
                <a:alpha val="40000"/>
              </a:prstClr>
            </a:outerShdw>
          </a:effectLst>
        </p:spPr>
      </p:pic>
      <p:pic>
        <p:nvPicPr>
          <p:cNvPr id="5" name="図 4" descr="皿, 座る, 食品, ボウル が含まれている画像&#10;&#10;自動的に生成された説明">
            <a:extLst>
              <a:ext uri="{FF2B5EF4-FFF2-40B4-BE49-F238E27FC236}">
                <a16:creationId xmlns:a16="http://schemas.microsoft.com/office/drawing/2014/main" id="{0BEAA568-8088-4A1C-87B7-179ECDA048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92862" y="1910961"/>
            <a:ext cx="679620" cy="517322"/>
          </a:xfrm>
          <a:prstGeom prst="rect">
            <a:avLst/>
          </a:prstGeom>
          <a:effectLst>
            <a:outerShdw blurRad="50800" dist="38100" dir="5400000" algn="t" rotWithShape="0">
              <a:prstClr val="black">
                <a:alpha val="40000"/>
              </a:prstClr>
            </a:outerShdw>
          </a:effectLst>
        </p:spPr>
      </p:pic>
      <p:pic>
        <p:nvPicPr>
          <p:cNvPr id="8" name="図 7" descr="皿, 座る, 食品, ボウル が含まれている画像&#10;&#10;自動的に生成された説明">
            <a:extLst>
              <a:ext uri="{FF2B5EF4-FFF2-40B4-BE49-F238E27FC236}">
                <a16:creationId xmlns:a16="http://schemas.microsoft.com/office/drawing/2014/main" id="{FB4B319E-FF03-4CA1-84EB-ED12586D218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6366" y="1438492"/>
            <a:ext cx="679620" cy="517322"/>
          </a:xfrm>
          <a:prstGeom prst="rect">
            <a:avLst/>
          </a:prstGeom>
          <a:effectLst>
            <a:outerShdw blurRad="50800" dist="38100" dir="5400000" algn="t" rotWithShape="0">
              <a:prstClr val="black">
                <a:alpha val="40000"/>
              </a:prstClr>
            </a:outerShdw>
          </a:effectLst>
        </p:spPr>
      </p:pic>
      <p:pic>
        <p:nvPicPr>
          <p:cNvPr id="9" name="図 8" descr="皿, 座る, 食品, ボウル が含まれている画像&#10;&#10;自動的に生成された説明">
            <a:extLst>
              <a:ext uri="{FF2B5EF4-FFF2-40B4-BE49-F238E27FC236}">
                <a16:creationId xmlns:a16="http://schemas.microsoft.com/office/drawing/2014/main" id="{C1E5AF5B-7C80-4AA9-9570-9A6176ED8C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01878" y="3213073"/>
            <a:ext cx="679620" cy="517322"/>
          </a:xfrm>
          <a:prstGeom prst="rect">
            <a:avLst/>
          </a:prstGeom>
          <a:effectLst>
            <a:outerShdw blurRad="50800" dist="38100" dir="5400000" algn="t" rotWithShape="0">
              <a:prstClr val="black">
                <a:alpha val="40000"/>
              </a:prstClr>
            </a:outerShdw>
          </a:effectLst>
        </p:spPr>
      </p:pic>
      <p:pic>
        <p:nvPicPr>
          <p:cNvPr id="101" name="図 100" descr="食器, 座る, フロント, テーブル が含まれている画像&#10;&#10;自動的に生成された説明">
            <a:extLst>
              <a:ext uri="{FF2B5EF4-FFF2-40B4-BE49-F238E27FC236}">
                <a16:creationId xmlns:a16="http://schemas.microsoft.com/office/drawing/2014/main" id="{DC9EC6CD-D1ED-40B3-AD8E-CE09DFA755B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24773">
            <a:off x="5218762" y="1417762"/>
            <a:ext cx="395898" cy="395898"/>
          </a:xfrm>
          <a:prstGeom prst="rect">
            <a:avLst/>
          </a:prstGeom>
          <a:effectLst>
            <a:outerShdw blurRad="50800" dir="2700000" algn="tl" rotWithShape="0">
              <a:prstClr val="black">
                <a:alpha val="40000"/>
              </a:prstClr>
            </a:outerShdw>
          </a:effectLst>
        </p:spPr>
      </p:pic>
      <p:pic>
        <p:nvPicPr>
          <p:cNvPr id="20" name="図 19">
            <a:extLst>
              <a:ext uri="{FF2B5EF4-FFF2-40B4-BE49-F238E27FC236}">
                <a16:creationId xmlns:a16="http://schemas.microsoft.com/office/drawing/2014/main" id="{1463A04D-0E07-4596-87FE-954BA1AB567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9410547">
            <a:off x="4339216" y="1761658"/>
            <a:ext cx="1188000" cy="79068"/>
          </a:xfrm>
          <a:prstGeom prst="rect">
            <a:avLst/>
          </a:prstGeom>
          <a:effectLst>
            <a:outerShdw blurRad="50800" dist="38100" dir="5400000" algn="t" rotWithShape="0">
              <a:prstClr val="black">
                <a:alpha val="40000"/>
              </a:prstClr>
            </a:outerShdw>
          </a:effectLst>
        </p:spPr>
      </p:pic>
      <p:pic>
        <p:nvPicPr>
          <p:cNvPr id="31" name="図 30" descr="カップ, 飲料, 食品, ガラス が含まれている画像&#10;&#10;自動的に生成された説明">
            <a:extLst>
              <a:ext uri="{FF2B5EF4-FFF2-40B4-BE49-F238E27FC236}">
                <a16:creationId xmlns:a16="http://schemas.microsoft.com/office/drawing/2014/main" id="{B6100421-A8A9-4A7E-B479-05993BDA13C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18172" y="3688789"/>
            <a:ext cx="456142" cy="774654"/>
          </a:xfrm>
          <a:prstGeom prst="rect">
            <a:avLst/>
          </a:prstGeom>
        </p:spPr>
      </p:pic>
      <p:pic>
        <p:nvPicPr>
          <p:cNvPr id="32" name="図 31" descr="カップ, 飲料, 食品, ガラス が含まれている画像&#10;&#10;自動的に生成された説明">
            <a:extLst>
              <a:ext uri="{FF2B5EF4-FFF2-40B4-BE49-F238E27FC236}">
                <a16:creationId xmlns:a16="http://schemas.microsoft.com/office/drawing/2014/main" id="{E6BB0CFB-D15A-4509-B7EC-E3A8FBA217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27802" y="1475586"/>
            <a:ext cx="456142" cy="774654"/>
          </a:xfrm>
          <a:prstGeom prst="rect">
            <a:avLst/>
          </a:prstGeom>
        </p:spPr>
      </p:pic>
      <p:pic>
        <p:nvPicPr>
          <p:cNvPr id="34" name="図 33" descr="カップ, 飲料, 食品, ガラス が含まれている画像&#10;&#10;自動的に生成された説明">
            <a:extLst>
              <a:ext uri="{FF2B5EF4-FFF2-40B4-BE49-F238E27FC236}">
                <a16:creationId xmlns:a16="http://schemas.microsoft.com/office/drawing/2014/main" id="{F4C8EEB1-B8A3-425F-8048-E80CC68DB83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93000" y="1138631"/>
            <a:ext cx="456142" cy="774654"/>
          </a:xfrm>
          <a:prstGeom prst="rect">
            <a:avLst/>
          </a:prstGeom>
        </p:spPr>
      </p:pic>
      <p:pic>
        <p:nvPicPr>
          <p:cNvPr id="35" name="図 34" descr="カップ, 飲料, 食品, ガラス が含まれている画像&#10;&#10;自動的に生成された説明">
            <a:extLst>
              <a:ext uri="{FF2B5EF4-FFF2-40B4-BE49-F238E27FC236}">
                <a16:creationId xmlns:a16="http://schemas.microsoft.com/office/drawing/2014/main" id="{D003DC81-4511-462E-B757-DB78671807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8467" y="2491293"/>
            <a:ext cx="456142" cy="774654"/>
          </a:xfrm>
          <a:prstGeom prst="rect">
            <a:avLst/>
          </a:prstGeom>
        </p:spPr>
      </p:pic>
      <p:sp>
        <p:nvSpPr>
          <p:cNvPr id="14" name="正方形/長方形 13">
            <a:extLst>
              <a:ext uri="{FF2B5EF4-FFF2-40B4-BE49-F238E27FC236}">
                <a16:creationId xmlns:a16="http://schemas.microsoft.com/office/drawing/2014/main" id="{CF0D5FBC-14E2-465E-8EC6-05871E6BEC7F}"/>
              </a:ext>
            </a:extLst>
          </p:cNvPr>
          <p:cNvSpPr/>
          <p:nvPr/>
        </p:nvSpPr>
        <p:spPr bwMode="auto">
          <a:xfrm>
            <a:off x="3578322" y="3236883"/>
            <a:ext cx="122410" cy="756000"/>
          </a:xfrm>
          <a:prstGeom prst="rect">
            <a:avLst/>
          </a:prstGeom>
          <a:blipFill>
            <a:blip r:embed="rId15"/>
            <a:tile tx="0" ty="0" sx="100000" sy="100000" flip="none" algn="tl"/>
          </a:blip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6" name="正方形/長方形 35">
            <a:extLst>
              <a:ext uri="{FF2B5EF4-FFF2-40B4-BE49-F238E27FC236}">
                <a16:creationId xmlns:a16="http://schemas.microsoft.com/office/drawing/2014/main" id="{EB491CB3-F162-4160-AC72-960417FCD0B9}"/>
              </a:ext>
            </a:extLst>
          </p:cNvPr>
          <p:cNvSpPr/>
          <p:nvPr/>
        </p:nvSpPr>
        <p:spPr bwMode="auto">
          <a:xfrm>
            <a:off x="6651043" y="1677252"/>
            <a:ext cx="121720" cy="756000"/>
          </a:xfrm>
          <a:prstGeom prst="rect">
            <a:avLst/>
          </a:prstGeom>
          <a:blipFill>
            <a:blip r:embed="rId15"/>
            <a:tile tx="0" ty="0" sx="100000" sy="100000" flip="none" algn="tl"/>
          </a:blip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8" name="正方形/長方形 37">
            <a:extLst>
              <a:ext uri="{FF2B5EF4-FFF2-40B4-BE49-F238E27FC236}">
                <a16:creationId xmlns:a16="http://schemas.microsoft.com/office/drawing/2014/main" id="{8B4DAAC9-579C-4CC2-AEC7-0EF328B20D48}"/>
              </a:ext>
            </a:extLst>
          </p:cNvPr>
          <p:cNvSpPr/>
          <p:nvPr/>
        </p:nvSpPr>
        <p:spPr bwMode="auto">
          <a:xfrm>
            <a:off x="4978245" y="2113954"/>
            <a:ext cx="121720" cy="756000"/>
          </a:xfrm>
          <a:prstGeom prst="rect">
            <a:avLst/>
          </a:prstGeom>
          <a:blipFill>
            <a:blip r:embed="rId15"/>
            <a:tile tx="0" ty="0" sx="100000" sy="100000" flip="none" algn="tl"/>
          </a:blip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10" name="図 9" descr="皿, 屋内, 座る, テーブル が含まれている画像&#10;&#10;自動的に生成された説明">
            <a:extLst>
              <a:ext uri="{FF2B5EF4-FFF2-40B4-BE49-F238E27FC236}">
                <a16:creationId xmlns:a16="http://schemas.microsoft.com/office/drawing/2014/main" id="{6780E5EE-EA4B-487E-8697-500FCB8DD80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rot="20115177">
            <a:off x="3752571" y="2254040"/>
            <a:ext cx="3039858" cy="1063678"/>
          </a:xfrm>
          <a:prstGeom prst="rect">
            <a:avLst/>
          </a:prstGeom>
          <a:effectLst>
            <a:outerShdw blurRad="38100" dist="76200" dir="4680000" algn="t" rotWithShape="0">
              <a:prstClr val="black">
                <a:alpha val="40000"/>
              </a:prstClr>
            </a:outerShdw>
          </a:effectLst>
        </p:spPr>
      </p:pic>
      <p:pic>
        <p:nvPicPr>
          <p:cNvPr id="73" name="図 72" descr="ドーナツ, 食品, 座る, テーブル が含まれている画像&#10;&#10;自動的に生成された説明">
            <a:extLst>
              <a:ext uri="{FF2B5EF4-FFF2-40B4-BE49-F238E27FC236}">
                <a16:creationId xmlns:a16="http://schemas.microsoft.com/office/drawing/2014/main" id="{EFA7894C-F208-48CE-9F3B-7679A0E97CF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879101">
            <a:off x="5159240" y="2230353"/>
            <a:ext cx="697745" cy="743937"/>
          </a:xfrm>
          <a:prstGeom prst="rect">
            <a:avLst/>
          </a:prstGeom>
        </p:spPr>
      </p:pic>
      <p:pic>
        <p:nvPicPr>
          <p:cNvPr id="74" name="図 73" descr="ドーナツ, 食品, 座る, テーブル が含まれている画像&#10;&#10;自動的に生成された説明">
            <a:extLst>
              <a:ext uri="{FF2B5EF4-FFF2-40B4-BE49-F238E27FC236}">
                <a16:creationId xmlns:a16="http://schemas.microsoft.com/office/drawing/2014/main" id="{623978A3-34EF-44E4-A6EA-AB617EA966C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879101">
            <a:off x="4890945" y="2360431"/>
            <a:ext cx="697745" cy="743937"/>
          </a:xfrm>
          <a:prstGeom prst="rect">
            <a:avLst/>
          </a:prstGeom>
        </p:spPr>
      </p:pic>
      <p:sp>
        <p:nvSpPr>
          <p:cNvPr id="37" name="正方形/長方形 36">
            <a:extLst>
              <a:ext uri="{FF2B5EF4-FFF2-40B4-BE49-F238E27FC236}">
                <a16:creationId xmlns:a16="http://schemas.microsoft.com/office/drawing/2014/main" id="{56C57E52-74BB-43E2-9E7B-A8B0B3D8304E}"/>
              </a:ext>
            </a:extLst>
          </p:cNvPr>
          <p:cNvSpPr/>
          <p:nvPr/>
        </p:nvSpPr>
        <p:spPr bwMode="auto">
          <a:xfrm>
            <a:off x="6031014" y="2623954"/>
            <a:ext cx="121720" cy="756000"/>
          </a:xfrm>
          <a:prstGeom prst="rect">
            <a:avLst/>
          </a:prstGeom>
          <a:blipFill>
            <a:blip r:embed="rId15"/>
            <a:tile tx="0" ty="0" sx="100000" sy="100000" flip="none" algn="tl"/>
          </a:blip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39" name="図 38" descr="アルコールの瓶&#10;&#10;自動的に生成された説明">
            <a:extLst>
              <a:ext uri="{FF2B5EF4-FFF2-40B4-BE49-F238E27FC236}">
                <a16:creationId xmlns:a16="http://schemas.microsoft.com/office/drawing/2014/main" id="{B8478CD5-5230-4535-B4F9-5AE8A54F346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pic>
        <p:nvPicPr>
          <p:cNvPr id="29" name="図 28">
            <a:extLst>
              <a:ext uri="{FF2B5EF4-FFF2-40B4-BE49-F238E27FC236}">
                <a16:creationId xmlns:a16="http://schemas.microsoft.com/office/drawing/2014/main" id="{49D04318-718E-440C-A270-6BCA4DA36AA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1181070">
            <a:off x="6114744" y="2114630"/>
            <a:ext cx="1505639" cy="100712"/>
          </a:xfrm>
          <a:prstGeom prst="rect">
            <a:avLst/>
          </a:prstGeom>
          <a:effectLst>
            <a:outerShdw blurRad="50800" dist="38100" dir="5400000" algn="t" rotWithShape="0">
              <a:prstClr val="black">
                <a:alpha val="40000"/>
              </a:prstClr>
            </a:outerShdw>
          </a:effectLst>
        </p:spPr>
      </p:pic>
      <p:sp>
        <p:nvSpPr>
          <p:cNvPr id="13" name="楕円 12">
            <a:extLst>
              <a:ext uri="{FF2B5EF4-FFF2-40B4-BE49-F238E27FC236}">
                <a16:creationId xmlns:a16="http://schemas.microsoft.com/office/drawing/2014/main" id="{5658107E-EA2D-479C-BEE7-217C99310D15}"/>
              </a:ext>
            </a:extLst>
          </p:cNvPr>
          <p:cNvSpPr/>
          <p:nvPr/>
        </p:nvSpPr>
        <p:spPr bwMode="auto">
          <a:xfrm rot="20232821">
            <a:off x="3353097" y="1961747"/>
            <a:ext cx="3724416" cy="1094173"/>
          </a:xfrm>
          <a:prstGeom prst="ellipse">
            <a:avLst/>
          </a:prstGeom>
          <a:solidFill>
            <a:schemeClr val="tx1">
              <a:alpha val="76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0" name="テキスト ボックス 39">
            <a:extLst>
              <a:ext uri="{FF2B5EF4-FFF2-40B4-BE49-F238E27FC236}">
                <a16:creationId xmlns:a16="http://schemas.microsoft.com/office/drawing/2014/main" id="{696C3131-996D-4192-AC47-ECFA4A01B624}"/>
              </a:ext>
            </a:extLst>
          </p:cNvPr>
          <p:cNvSpPr txBox="1"/>
          <p:nvPr/>
        </p:nvSpPr>
        <p:spPr>
          <a:xfrm>
            <a:off x="3112376" y="6396335"/>
            <a:ext cx="4062330"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飛沫が料理にかからない工夫</a:t>
            </a:r>
          </a:p>
        </p:txBody>
      </p:sp>
      <p:sp>
        <p:nvSpPr>
          <p:cNvPr id="41" name="テキスト ボックス 40">
            <a:extLst>
              <a:ext uri="{FF2B5EF4-FFF2-40B4-BE49-F238E27FC236}">
                <a16:creationId xmlns:a16="http://schemas.microsoft.com/office/drawing/2014/main" id="{660CB5C2-9F60-4FDC-85D3-56079BDAD796}"/>
              </a:ext>
            </a:extLst>
          </p:cNvPr>
          <p:cNvSpPr txBox="1"/>
          <p:nvPr/>
        </p:nvSpPr>
        <p:spPr>
          <a:xfrm>
            <a:off x="0" y="0"/>
            <a:ext cx="266771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C00000"/>
                </a:solidFill>
              </a:rPr>
              <a:t>考えてみよう</a:t>
            </a:r>
            <a:endPar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Tree>
    <p:custDataLst>
      <p:tags r:id="rId2"/>
    </p:custDataLst>
    <p:extLst>
      <p:ext uri="{BB962C8B-B14F-4D97-AF65-F5344CB8AC3E}">
        <p14:creationId xmlns:p14="http://schemas.microsoft.com/office/powerpoint/2010/main" val="2578699211"/>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2428">
        <p:fade/>
      </p:transition>
    </mc:Choice>
    <mc:Fallback xmlns="">
      <p:transition spd="med" advTm="1242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500"/>
                                        <p:tgtEl>
                                          <p:spTgt spid="2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2000"/>
                                        <p:tgtEl>
                                          <p:spTgt spid="36"/>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2000"/>
                                        <p:tgtEl>
                                          <p:spTgt spid="38"/>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000"/>
                                        <p:tgtEl>
                                          <p:spTgt spid="37"/>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4" grpId="0" animBg="1"/>
      <p:bldP spid="36" grpId="0" animBg="1"/>
      <p:bldP spid="38" grpId="0" animBg="1"/>
      <p:bldP spid="37" grpId="0" animBg="1"/>
      <p:bldP spid="13"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 name="テキスト ボックス 88">
            <a:extLst>
              <a:ext uri="{FF2B5EF4-FFF2-40B4-BE49-F238E27FC236}">
                <a16:creationId xmlns:a16="http://schemas.microsoft.com/office/drawing/2014/main" id="{112BE426-871A-4D96-8875-E64A8D1107AE}"/>
              </a:ext>
            </a:extLst>
          </p:cNvPr>
          <p:cNvSpPr txBox="1"/>
          <p:nvPr/>
        </p:nvSpPr>
        <p:spPr>
          <a:xfrm>
            <a:off x="0" y="0"/>
            <a:ext cx="266771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C00000"/>
                </a:solidFill>
              </a:rPr>
              <a:t>考えてみよう</a:t>
            </a:r>
            <a:endPar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sp>
        <p:nvSpPr>
          <p:cNvPr id="28" name="正方形/長方形 27">
            <a:extLst>
              <a:ext uri="{FF2B5EF4-FFF2-40B4-BE49-F238E27FC236}">
                <a16:creationId xmlns:a16="http://schemas.microsoft.com/office/drawing/2014/main" id="{018CA4D4-EB8C-431C-92C6-B7138F871D5E}"/>
              </a:ext>
            </a:extLst>
          </p:cNvPr>
          <p:cNvSpPr/>
          <p:nvPr/>
        </p:nvSpPr>
        <p:spPr bwMode="auto">
          <a:xfrm rot="21025458">
            <a:off x="1613432" y="1877865"/>
            <a:ext cx="1281547" cy="1761230"/>
          </a:xfrm>
          <a:prstGeom prst="rect">
            <a:avLst/>
          </a:prstGeom>
          <a:solidFill>
            <a:schemeClr val="bg1">
              <a:lumMod val="75000"/>
              <a:lumOff val="25000"/>
            </a:schemeClr>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736"/>
          <a:stretch/>
        </p:blipFill>
        <p:spPr>
          <a:xfrm>
            <a:off x="729762" y="1088428"/>
            <a:ext cx="9135207" cy="5765804"/>
          </a:xfrm>
          <a:prstGeom prst="rect">
            <a:avLst/>
          </a:prstGeom>
        </p:spPr>
      </p:pic>
      <p:sp>
        <p:nvSpPr>
          <p:cNvPr id="24" name="フリーフォーム 68">
            <a:extLst>
              <a:ext uri="{FF2B5EF4-FFF2-40B4-BE49-F238E27FC236}">
                <a16:creationId xmlns:a16="http://schemas.microsoft.com/office/drawing/2014/main" id="{96E6E771-66C0-49BD-9531-FC305E7D99EF}"/>
              </a:ext>
            </a:extLst>
          </p:cNvPr>
          <p:cNvSpPr/>
          <p:nvPr/>
        </p:nvSpPr>
        <p:spPr bwMode="auto">
          <a:xfrm>
            <a:off x="2511949" y="1142268"/>
            <a:ext cx="972032" cy="1171050"/>
          </a:xfrm>
          <a:custGeom>
            <a:avLst/>
            <a:gdLst>
              <a:gd name="connsiteX0" fmla="*/ 404026 w 1114751"/>
              <a:gd name="connsiteY0" fmla="*/ 31809 h 1480321"/>
              <a:gd name="connsiteX1" fmla="*/ 708826 w 1114751"/>
              <a:gd name="connsiteY1" fmla="*/ 256848 h 1480321"/>
              <a:gd name="connsiteX2" fmla="*/ 928168 w 1114751"/>
              <a:gd name="connsiteY2" fmla="*/ 436310 h 1480321"/>
              <a:gd name="connsiteX3" fmla="*/ 1039263 w 1114751"/>
              <a:gd name="connsiteY3" fmla="*/ 598680 h 1480321"/>
              <a:gd name="connsiteX4" fmla="*/ 1110478 w 1114751"/>
              <a:gd name="connsiteY4" fmla="*/ 860751 h 1480321"/>
              <a:gd name="connsiteX5" fmla="*/ 1064901 w 1114751"/>
              <a:gd name="connsiteY5" fmla="*/ 1202583 h 1480321"/>
              <a:gd name="connsiteX6" fmla="*/ 822770 w 1114751"/>
              <a:gd name="connsiteY6" fmla="*/ 1444714 h 1480321"/>
              <a:gd name="connsiteX7" fmla="*/ 321416 w 1114751"/>
              <a:gd name="connsiteY7" fmla="*/ 1416228 h 1480321"/>
              <a:gd name="connsiteX8" fmla="*/ 119166 w 1114751"/>
              <a:gd name="connsiteY8" fmla="*/ 1384893 h 1480321"/>
              <a:gd name="connsiteX9" fmla="*/ 28011 w 1114751"/>
              <a:gd name="connsiteY9" fmla="*/ 1330770 h 1480321"/>
              <a:gd name="connsiteX10" fmla="*/ 42254 w 1114751"/>
              <a:gd name="connsiteY10" fmla="*/ 1199734 h 1480321"/>
              <a:gd name="connsiteX11" fmla="*/ 281536 w 1114751"/>
              <a:gd name="connsiteY11" fmla="*/ 1208280 h 1480321"/>
              <a:gd name="connsiteX12" fmla="*/ 634762 w 1114751"/>
              <a:gd name="connsiteY12" fmla="*/ 1251009 h 1480321"/>
              <a:gd name="connsiteX13" fmla="*/ 802830 w 1114751"/>
              <a:gd name="connsiteY13" fmla="*/ 1216826 h 1480321"/>
              <a:gd name="connsiteX14" fmla="*/ 896833 w 1114751"/>
              <a:gd name="connsiteY14" fmla="*/ 1014576 h 1480321"/>
              <a:gd name="connsiteX15" fmla="*/ 871196 w 1114751"/>
              <a:gd name="connsiteY15" fmla="*/ 746807 h 1480321"/>
              <a:gd name="connsiteX16" fmla="*/ 748706 w 1114751"/>
              <a:gd name="connsiteY16" fmla="*/ 570194 h 1480321"/>
              <a:gd name="connsiteX17" fmla="*/ 543607 w 1114751"/>
              <a:gd name="connsiteY17" fmla="*/ 410673 h 1480321"/>
              <a:gd name="connsiteX18" fmla="*/ 352751 w 1114751"/>
              <a:gd name="connsiteY18" fmla="*/ 265394 h 1480321"/>
              <a:gd name="connsiteX19" fmla="*/ 287233 w 1114751"/>
              <a:gd name="connsiteY19" fmla="*/ 222665 h 1480321"/>
              <a:gd name="connsiteX20" fmla="*/ 295779 w 1114751"/>
              <a:gd name="connsiteY20" fmla="*/ 65992 h 1480321"/>
              <a:gd name="connsiteX21" fmla="*/ 404026 w 1114751"/>
              <a:gd name="connsiteY21" fmla="*/ 31809 h 1480321"/>
              <a:gd name="connsiteX0" fmla="*/ 408260 w 1118985"/>
              <a:gd name="connsiteY0" fmla="*/ 31809 h 1480321"/>
              <a:gd name="connsiteX1" fmla="*/ 713060 w 1118985"/>
              <a:gd name="connsiteY1" fmla="*/ 256848 h 1480321"/>
              <a:gd name="connsiteX2" fmla="*/ 932402 w 1118985"/>
              <a:gd name="connsiteY2" fmla="*/ 436310 h 1480321"/>
              <a:gd name="connsiteX3" fmla="*/ 1043497 w 1118985"/>
              <a:gd name="connsiteY3" fmla="*/ 598680 h 1480321"/>
              <a:gd name="connsiteX4" fmla="*/ 1114712 w 1118985"/>
              <a:gd name="connsiteY4" fmla="*/ 860751 h 1480321"/>
              <a:gd name="connsiteX5" fmla="*/ 1069135 w 1118985"/>
              <a:gd name="connsiteY5" fmla="*/ 1202583 h 1480321"/>
              <a:gd name="connsiteX6" fmla="*/ 827004 w 1118985"/>
              <a:gd name="connsiteY6" fmla="*/ 1444714 h 1480321"/>
              <a:gd name="connsiteX7" fmla="*/ 325650 w 1118985"/>
              <a:gd name="connsiteY7" fmla="*/ 1416228 h 1480321"/>
              <a:gd name="connsiteX8" fmla="*/ 123400 w 1118985"/>
              <a:gd name="connsiteY8" fmla="*/ 1384893 h 1480321"/>
              <a:gd name="connsiteX9" fmla="*/ 32245 w 1118985"/>
              <a:gd name="connsiteY9" fmla="*/ 1330770 h 1480321"/>
              <a:gd name="connsiteX10" fmla="*/ 46488 w 1118985"/>
              <a:gd name="connsiteY10" fmla="*/ 1199734 h 1480321"/>
              <a:gd name="connsiteX11" fmla="*/ 311170 w 1118985"/>
              <a:gd name="connsiteY11" fmla="*/ 1089746 h 1480321"/>
              <a:gd name="connsiteX12" fmla="*/ 638996 w 1118985"/>
              <a:gd name="connsiteY12" fmla="*/ 1251009 h 1480321"/>
              <a:gd name="connsiteX13" fmla="*/ 807064 w 1118985"/>
              <a:gd name="connsiteY13" fmla="*/ 1216826 h 1480321"/>
              <a:gd name="connsiteX14" fmla="*/ 901067 w 1118985"/>
              <a:gd name="connsiteY14" fmla="*/ 1014576 h 1480321"/>
              <a:gd name="connsiteX15" fmla="*/ 875430 w 1118985"/>
              <a:gd name="connsiteY15" fmla="*/ 746807 h 1480321"/>
              <a:gd name="connsiteX16" fmla="*/ 752940 w 1118985"/>
              <a:gd name="connsiteY16" fmla="*/ 570194 h 1480321"/>
              <a:gd name="connsiteX17" fmla="*/ 547841 w 1118985"/>
              <a:gd name="connsiteY17" fmla="*/ 410673 h 1480321"/>
              <a:gd name="connsiteX18" fmla="*/ 356985 w 1118985"/>
              <a:gd name="connsiteY18" fmla="*/ 265394 h 1480321"/>
              <a:gd name="connsiteX19" fmla="*/ 291467 w 1118985"/>
              <a:gd name="connsiteY19" fmla="*/ 222665 h 1480321"/>
              <a:gd name="connsiteX20" fmla="*/ 300013 w 1118985"/>
              <a:gd name="connsiteY20" fmla="*/ 65992 h 1480321"/>
              <a:gd name="connsiteX21" fmla="*/ 408260 w 1118985"/>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32129 w 1212118"/>
              <a:gd name="connsiteY12" fmla="*/ 1251009 h 1480321"/>
              <a:gd name="connsiteX13" fmla="*/ 900197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00197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7130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7130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968563 w 1212118"/>
              <a:gd name="connsiteY14" fmla="*/ 746807 h 1480321"/>
              <a:gd name="connsiteX15" fmla="*/ 846073 w 1212118"/>
              <a:gd name="connsiteY15" fmla="*/ 570194 h 1480321"/>
              <a:gd name="connsiteX16" fmla="*/ 640974 w 1212118"/>
              <a:gd name="connsiteY16" fmla="*/ 410673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892363 w 1212118"/>
              <a:gd name="connsiteY14" fmla="*/ 831474 h 1480321"/>
              <a:gd name="connsiteX15" fmla="*/ 846073 w 1212118"/>
              <a:gd name="connsiteY15" fmla="*/ 570194 h 1480321"/>
              <a:gd name="connsiteX16" fmla="*/ 640974 w 1212118"/>
              <a:gd name="connsiteY16" fmla="*/ 410673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892363 w 1212118"/>
              <a:gd name="connsiteY14" fmla="*/ 831474 h 1480321"/>
              <a:gd name="connsiteX15" fmla="*/ 812207 w 1212118"/>
              <a:gd name="connsiteY15" fmla="*/ 629460 h 1480321"/>
              <a:gd name="connsiteX16" fmla="*/ 640974 w 1212118"/>
              <a:gd name="connsiteY16" fmla="*/ 410673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892363 w 1212118"/>
              <a:gd name="connsiteY14" fmla="*/ 831474 h 1480321"/>
              <a:gd name="connsiteX15" fmla="*/ 812207 w 1212118"/>
              <a:gd name="connsiteY15" fmla="*/ 629460 h 1480321"/>
              <a:gd name="connsiteX16" fmla="*/ 607108 w 1212118"/>
              <a:gd name="connsiteY16" fmla="*/ 444539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812207 w 1212118"/>
              <a:gd name="connsiteY15" fmla="*/ 629460 h 1480321"/>
              <a:gd name="connsiteX16" fmla="*/ 607108 w 1212118"/>
              <a:gd name="connsiteY16" fmla="*/ 444539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440143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1073 w 1212118"/>
              <a:gd name="connsiteY13" fmla="*/ 103120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1073 w 1212118"/>
              <a:gd name="connsiteY13" fmla="*/ 103120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1073 w 1212118"/>
              <a:gd name="connsiteY13" fmla="*/ 103120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136630 w 1212118"/>
              <a:gd name="connsiteY2" fmla="*/ 598680 h 1480321"/>
              <a:gd name="connsiteX3" fmla="*/ 1207845 w 1212118"/>
              <a:gd name="connsiteY3" fmla="*/ 860751 h 1480321"/>
              <a:gd name="connsiteX4" fmla="*/ 1162268 w 1212118"/>
              <a:gd name="connsiteY4" fmla="*/ 1202583 h 1480321"/>
              <a:gd name="connsiteX5" fmla="*/ 920137 w 1212118"/>
              <a:gd name="connsiteY5" fmla="*/ 1444714 h 1480321"/>
              <a:gd name="connsiteX6" fmla="*/ 418783 w 1212118"/>
              <a:gd name="connsiteY6" fmla="*/ 1416228 h 1480321"/>
              <a:gd name="connsiteX7" fmla="*/ 216533 w 1212118"/>
              <a:gd name="connsiteY7" fmla="*/ 1384893 h 1480321"/>
              <a:gd name="connsiteX8" fmla="*/ 125378 w 1212118"/>
              <a:gd name="connsiteY8" fmla="*/ 1330770 h 1480321"/>
              <a:gd name="connsiteX9" fmla="*/ 46488 w 1212118"/>
              <a:gd name="connsiteY9" fmla="*/ 1089667 h 1480321"/>
              <a:gd name="connsiteX10" fmla="*/ 404303 w 1212118"/>
              <a:gd name="connsiteY10" fmla="*/ 1089746 h 1480321"/>
              <a:gd name="connsiteX11" fmla="*/ 765996 w 1212118"/>
              <a:gd name="connsiteY11" fmla="*/ 1140942 h 1480321"/>
              <a:gd name="connsiteX12" fmla="*/ 911073 w 1212118"/>
              <a:gd name="connsiteY12" fmla="*/ 1031201 h 1480321"/>
              <a:gd name="connsiteX13" fmla="*/ 892363 w 1212118"/>
              <a:gd name="connsiteY13" fmla="*/ 831474 h 1480321"/>
              <a:gd name="connsiteX14" fmla="*/ 785606 w 1212118"/>
              <a:gd name="connsiteY14" fmla="*/ 639436 h 1480321"/>
              <a:gd name="connsiteX15" fmla="*/ 607108 w 1212118"/>
              <a:gd name="connsiteY15" fmla="*/ 444539 h 1480321"/>
              <a:gd name="connsiteX16" fmla="*/ 384600 w 1212118"/>
              <a:gd name="connsiteY16" fmla="*/ 222665 h 1480321"/>
              <a:gd name="connsiteX17" fmla="*/ 393146 w 1212118"/>
              <a:gd name="connsiteY17" fmla="*/ 65992 h 1480321"/>
              <a:gd name="connsiteX18" fmla="*/ 501393 w 1212118"/>
              <a:gd name="connsiteY18" fmla="*/ 31809 h 1480321"/>
              <a:gd name="connsiteX0" fmla="*/ 501393 w 1228743"/>
              <a:gd name="connsiteY0" fmla="*/ 31809 h 1480321"/>
              <a:gd name="connsiteX1" fmla="*/ 806193 w 1228743"/>
              <a:gd name="connsiteY1" fmla="*/ 256848 h 1480321"/>
              <a:gd name="connsiteX2" fmla="*/ 1136630 w 1228743"/>
              <a:gd name="connsiteY2" fmla="*/ 598680 h 1480321"/>
              <a:gd name="connsiteX3" fmla="*/ 1224470 w 1228743"/>
              <a:gd name="connsiteY3" fmla="*/ 894002 h 1480321"/>
              <a:gd name="connsiteX4" fmla="*/ 1162268 w 1228743"/>
              <a:gd name="connsiteY4" fmla="*/ 1202583 h 1480321"/>
              <a:gd name="connsiteX5" fmla="*/ 920137 w 1228743"/>
              <a:gd name="connsiteY5" fmla="*/ 1444714 h 1480321"/>
              <a:gd name="connsiteX6" fmla="*/ 418783 w 1228743"/>
              <a:gd name="connsiteY6" fmla="*/ 1416228 h 1480321"/>
              <a:gd name="connsiteX7" fmla="*/ 216533 w 1228743"/>
              <a:gd name="connsiteY7" fmla="*/ 1384893 h 1480321"/>
              <a:gd name="connsiteX8" fmla="*/ 125378 w 1228743"/>
              <a:gd name="connsiteY8" fmla="*/ 1330770 h 1480321"/>
              <a:gd name="connsiteX9" fmla="*/ 46488 w 1228743"/>
              <a:gd name="connsiteY9" fmla="*/ 1089667 h 1480321"/>
              <a:gd name="connsiteX10" fmla="*/ 404303 w 1228743"/>
              <a:gd name="connsiteY10" fmla="*/ 1089746 h 1480321"/>
              <a:gd name="connsiteX11" fmla="*/ 765996 w 1228743"/>
              <a:gd name="connsiteY11" fmla="*/ 1140942 h 1480321"/>
              <a:gd name="connsiteX12" fmla="*/ 911073 w 1228743"/>
              <a:gd name="connsiteY12" fmla="*/ 1031201 h 1480321"/>
              <a:gd name="connsiteX13" fmla="*/ 892363 w 1228743"/>
              <a:gd name="connsiteY13" fmla="*/ 831474 h 1480321"/>
              <a:gd name="connsiteX14" fmla="*/ 785606 w 1228743"/>
              <a:gd name="connsiteY14" fmla="*/ 639436 h 1480321"/>
              <a:gd name="connsiteX15" fmla="*/ 607108 w 1228743"/>
              <a:gd name="connsiteY15" fmla="*/ 444539 h 1480321"/>
              <a:gd name="connsiteX16" fmla="*/ 384600 w 1228743"/>
              <a:gd name="connsiteY16" fmla="*/ 222665 h 1480321"/>
              <a:gd name="connsiteX17" fmla="*/ 393146 w 1228743"/>
              <a:gd name="connsiteY17" fmla="*/ 65992 h 1480321"/>
              <a:gd name="connsiteX18" fmla="*/ 501393 w 1228743"/>
              <a:gd name="connsiteY18" fmla="*/ 31809 h 148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8743" h="1480321">
                <a:moveTo>
                  <a:pt x="501393" y="31809"/>
                </a:moveTo>
                <a:cubicBezTo>
                  <a:pt x="570234" y="63618"/>
                  <a:pt x="700320" y="162370"/>
                  <a:pt x="806193" y="256848"/>
                </a:cubicBezTo>
                <a:cubicBezTo>
                  <a:pt x="912066" y="351326"/>
                  <a:pt x="1066917" y="492488"/>
                  <a:pt x="1136630" y="598680"/>
                </a:cubicBezTo>
                <a:cubicBezTo>
                  <a:pt x="1206343" y="704872"/>
                  <a:pt x="1220197" y="793352"/>
                  <a:pt x="1224470" y="894002"/>
                </a:cubicBezTo>
                <a:cubicBezTo>
                  <a:pt x="1228743" y="994652"/>
                  <a:pt x="1212990" y="1110798"/>
                  <a:pt x="1162268" y="1202583"/>
                </a:cubicBezTo>
                <a:cubicBezTo>
                  <a:pt x="1111546" y="1294368"/>
                  <a:pt x="1044051" y="1409107"/>
                  <a:pt x="920137" y="1444714"/>
                </a:cubicBezTo>
                <a:cubicBezTo>
                  <a:pt x="796223" y="1480321"/>
                  <a:pt x="536050" y="1426198"/>
                  <a:pt x="418783" y="1416228"/>
                </a:cubicBezTo>
                <a:cubicBezTo>
                  <a:pt x="301516" y="1406258"/>
                  <a:pt x="265434" y="1399136"/>
                  <a:pt x="216533" y="1384893"/>
                </a:cubicBezTo>
                <a:cubicBezTo>
                  <a:pt x="167632" y="1370650"/>
                  <a:pt x="153719" y="1379974"/>
                  <a:pt x="125378" y="1330770"/>
                </a:cubicBezTo>
                <a:cubicBezTo>
                  <a:pt x="97037" y="1281566"/>
                  <a:pt x="0" y="1129838"/>
                  <a:pt x="46488" y="1089667"/>
                </a:cubicBezTo>
                <a:cubicBezTo>
                  <a:pt x="92976" y="1049496"/>
                  <a:pt x="284385" y="1081200"/>
                  <a:pt x="404303" y="1089746"/>
                </a:cubicBezTo>
                <a:cubicBezTo>
                  <a:pt x="524221" y="1098292"/>
                  <a:pt x="681534" y="1150699"/>
                  <a:pt x="765996" y="1140942"/>
                </a:cubicBezTo>
                <a:cubicBezTo>
                  <a:pt x="850458" y="1131185"/>
                  <a:pt x="890012" y="1082779"/>
                  <a:pt x="911073" y="1031201"/>
                </a:cubicBezTo>
                <a:cubicBezTo>
                  <a:pt x="932134" y="979623"/>
                  <a:pt x="913274" y="896768"/>
                  <a:pt x="892363" y="831474"/>
                </a:cubicBezTo>
                <a:cubicBezTo>
                  <a:pt x="871452" y="766180"/>
                  <a:pt x="833149" y="703925"/>
                  <a:pt x="785606" y="639436"/>
                </a:cubicBezTo>
                <a:cubicBezTo>
                  <a:pt x="738064" y="574947"/>
                  <a:pt x="607108" y="444539"/>
                  <a:pt x="607108" y="444539"/>
                </a:cubicBezTo>
                <a:lnTo>
                  <a:pt x="384600" y="222665"/>
                </a:lnTo>
                <a:cubicBezTo>
                  <a:pt x="376767" y="189431"/>
                  <a:pt x="372731" y="96852"/>
                  <a:pt x="393146" y="65992"/>
                </a:cubicBezTo>
                <a:cubicBezTo>
                  <a:pt x="413561" y="35132"/>
                  <a:pt x="432552" y="0"/>
                  <a:pt x="501393" y="31809"/>
                </a:cubicBezTo>
                <a:close/>
              </a:path>
            </a:pathLst>
          </a:custGeom>
          <a:solidFill>
            <a:schemeClr val="bg1">
              <a:lumMod val="75000"/>
              <a:lumOff val="25000"/>
            </a:schemeClr>
          </a:solidFill>
          <a:ln w="31750" cap="flat" cmpd="sng" algn="ctr">
            <a:solidFill>
              <a:schemeClr val="tx1">
                <a:alpha val="48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9" name="フリーフォーム 70">
            <a:extLst>
              <a:ext uri="{FF2B5EF4-FFF2-40B4-BE49-F238E27FC236}">
                <a16:creationId xmlns:a16="http://schemas.microsoft.com/office/drawing/2014/main" id="{9F72C730-8BB1-475D-933F-A23127D84AB7}"/>
              </a:ext>
            </a:extLst>
          </p:cNvPr>
          <p:cNvSpPr/>
          <p:nvPr/>
        </p:nvSpPr>
        <p:spPr bwMode="auto">
          <a:xfrm>
            <a:off x="2352468" y="890964"/>
            <a:ext cx="517921" cy="447689"/>
          </a:xfrm>
          <a:custGeom>
            <a:avLst/>
            <a:gdLst>
              <a:gd name="connsiteX0" fmla="*/ 47002 w 654702"/>
              <a:gd name="connsiteY0" fmla="*/ 122491 h 565922"/>
              <a:gd name="connsiteX1" fmla="*/ 115368 w 654702"/>
              <a:gd name="connsiteY1" fmla="*/ 45578 h 565922"/>
              <a:gd name="connsiteX2" fmla="*/ 240706 w 654702"/>
              <a:gd name="connsiteY2" fmla="*/ 2849 h 565922"/>
              <a:gd name="connsiteX3" fmla="*/ 454351 w 654702"/>
              <a:gd name="connsiteY3" fmla="*/ 62670 h 565922"/>
              <a:gd name="connsiteX4" fmla="*/ 602478 w 654702"/>
              <a:gd name="connsiteY4" fmla="*/ 287709 h 565922"/>
              <a:gd name="connsiteX5" fmla="*/ 653753 w 654702"/>
              <a:gd name="connsiteY5" fmla="*/ 361773 h 565922"/>
              <a:gd name="connsiteX6" fmla="*/ 596781 w 654702"/>
              <a:gd name="connsiteY6" fmla="*/ 492808 h 565922"/>
              <a:gd name="connsiteX7" fmla="*/ 559749 w 654702"/>
              <a:gd name="connsiteY7" fmla="*/ 558326 h 565922"/>
              <a:gd name="connsiteX8" fmla="*/ 494232 w 654702"/>
              <a:gd name="connsiteY8" fmla="*/ 538386 h 565922"/>
              <a:gd name="connsiteX9" fmla="*/ 380288 w 654702"/>
              <a:gd name="connsiteY9" fmla="*/ 427291 h 565922"/>
              <a:gd name="connsiteX10" fmla="*/ 291981 w 654702"/>
              <a:gd name="connsiteY10" fmla="*/ 390259 h 565922"/>
              <a:gd name="connsiteX11" fmla="*/ 160946 w 654702"/>
              <a:gd name="connsiteY11" fmla="*/ 401653 h 565922"/>
              <a:gd name="connsiteX12" fmla="*/ 24213 w 654702"/>
              <a:gd name="connsiteY12" fmla="*/ 307649 h 565922"/>
              <a:gd name="connsiteX13" fmla="*/ 15667 w 654702"/>
              <a:gd name="connsiteY13" fmla="*/ 173765 h 565922"/>
              <a:gd name="connsiteX14" fmla="*/ 47002 w 654702"/>
              <a:gd name="connsiteY14" fmla="*/ 122491 h 5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702" h="565922">
                <a:moveTo>
                  <a:pt x="47002" y="122491"/>
                </a:moveTo>
                <a:cubicBezTo>
                  <a:pt x="63619" y="101127"/>
                  <a:pt x="83084" y="65518"/>
                  <a:pt x="115368" y="45578"/>
                </a:cubicBezTo>
                <a:cubicBezTo>
                  <a:pt x="147652" y="25638"/>
                  <a:pt x="184209" y="0"/>
                  <a:pt x="240706" y="2849"/>
                </a:cubicBezTo>
                <a:cubicBezTo>
                  <a:pt x="297203" y="5698"/>
                  <a:pt x="394056" y="15193"/>
                  <a:pt x="454351" y="62670"/>
                </a:cubicBezTo>
                <a:cubicBezTo>
                  <a:pt x="514646" y="110147"/>
                  <a:pt x="569244" y="237859"/>
                  <a:pt x="602478" y="287709"/>
                </a:cubicBezTo>
                <a:cubicBezTo>
                  <a:pt x="635712" y="337559"/>
                  <a:pt x="654702" y="327590"/>
                  <a:pt x="653753" y="361773"/>
                </a:cubicBezTo>
                <a:cubicBezTo>
                  <a:pt x="652804" y="395956"/>
                  <a:pt x="612448" y="460049"/>
                  <a:pt x="596781" y="492808"/>
                </a:cubicBezTo>
                <a:cubicBezTo>
                  <a:pt x="581114" y="525567"/>
                  <a:pt x="576841" y="550730"/>
                  <a:pt x="559749" y="558326"/>
                </a:cubicBezTo>
                <a:cubicBezTo>
                  <a:pt x="542658" y="565922"/>
                  <a:pt x="524142" y="560225"/>
                  <a:pt x="494232" y="538386"/>
                </a:cubicBezTo>
                <a:cubicBezTo>
                  <a:pt x="464322" y="516547"/>
                  <a:pt x="413996" y="451979"/>
                  <a:pt x="380288" y="427291"/>
                </a:cubicBezTo>
                <a:cubicBezTo>
                  <a:pt x="346580" y="402603"/>
                  <a:pt x="328538" y="394532"/>
                  <a:pt x="291981" y="390259"/>
                </a:cubicBezTo>
                <a:cubicBezTo>
                  <a:pt x="255424" y="385986"/>
                  <a:pt x="205574" y="415421"/>
                  <a:pt x="160946" y="401653"/>
                </a:cubicBezTo>
                <a:cubicBezTo>
                  <a:pt x="116318" y="387885"/>
                  <a:pt x="48426" y="345630"/>
                  <a:pt x="24213" y="307649"/>
                </a:cubicBezTo>
                <a:cubicBezTo>
                  <a:pt x="0" y="269668"/>
                  <a:pt x="12818" y="203675"/>
                  <a:pt x="15667" y="173765"/>
                </a:cubicBezTo>
                <a:cubicBezTo>
                  <a:pt x="18516" y="143855"/>
                  <a:pt x="30385" y="143856"/>
                  <a:pt x="47002" y="122491"/>
                </a:cubicBezTo>
                <a:close/>
              </a:path>
            </a:pathLst>
          </a:custGeom>
          <a:solidFill>
            <a:schemeClr val="bg1">
              <a:lumMod val="75000"/>
              <a:lumOff val="25000"/>
            </a:schemeClr>
          </a:solidFill>
          <a:ln w="31750" cap="flat" cmpd="sng" algn="ctr">
            <a:solidFill>
              <a:schemeClr val="tx1">
                <a:alpha val="5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26" name="円/楕円 62">
            <a:extLst>
              <a:ext uri="{FF2B5EF4-FFF2-40B4-BE49-F238E27FC236}">
                <a16:creationId xmlns:a16="http://schemas.microsoft.com/office/drawing/2014/main" id="{96E57500-9572-4678-8924-6C8ACE4BEF33}"/>
              </a:ext>
            </a:extLst>
          </p:cNvPr>
          <p:cNvSpPr/>
          <p:nvPr/>
        </p:nvSpPr>
        <p:spPr bwMode="auto">
          <a:xfrm>
            <a:off x="1463733" y="1197187"/>
            <a:ext cx="1281548" cy="1281548"/>
          </a:xfrm>
          <a:prstGeom prst="ellipse">
            <a:avLst/>
          </a:prstGeom>
          <a:solidFill>
            <a:schemeClr val="bg1">
              <a:lumMod val="75000"/>
              <a:lumOff val="25000"/>
            </a:schemeClr>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0" name="円/楕円 7">
            <a:extLst>
              <a:ext uri="{FF2B5EF4-FFF2-40B4-BE49-F238E27FC236}">
                <a16:creationId xmlns:a16="http://schemas.microsoft.com/office/drawing/2014/main" id="{975C066F-A230-472E-8C20-4AB297FE3439}"/>
              </a:ext>
            </a:extLst>
          </p:cNvPr>
          <p:cNvSpPr/>
          <p:nvPr/>
        </p:nvSpPr>
        <p:spPr bwMode="auto">
          <a:xfrm>
            <a:off x="1159705" y="69482"/>
            <a:ext cx="1264311" cy="1138510"/>
          </a:xfrm>
          <a:prstGeom prst="ellipse">
            <a:avLst/>
          </a:prstGeom>
          <a:solidFill>
            <a:schemeClr val="bg1">
              <a:lumMod val="75000"/>
              <a:lumOff val="25000"/>
            </a:schemeClr>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6" name="円/楕円 21">
            <a:extLst>
              <a:ext uri="{FF2B5EF4-FFF2-40B4-BE49-F238E27FC236}">
                <a16:creationId xmlns:a16="http://schemas.microsoft.com/office/drawing/2014/main" id="{1F66BF54-9035-460B-9AF2-B90788F09020}"/>
              </a:ext>
            </a:extLst>
          </p:cNvPr>
          <p:cNvSpPr/>
          <p:nvPr/>
        </p:nvSpPr>
        <p:spPr bwMode="auto">
          <a:xfrm rot="20431047">
            <a:off x="2108954" y="823787"/>
            <a:ext cx="232734" cy="302120"/>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cxnSp>
        <p:nvCxnSpPr>
          <p:cNvPr id="31" name="直線コネクタ 30">
            <a:extLst>
              <a:ext uri="{FF2B5EF4-FFF2-40B4-BE49-F238E27FC236}">
                <a16:creationId xmlns:a16="http://schemas.microsoft.com/office/drawing/2014/main" id="{9B161FF4-7AA4-4704-AECB-6C7907EE8652}"/>
              </a:ext>
            </a:extLst>
          </p:cNvPr>
          <p:cNvCxnSpPr>
            <a:cxnSpLocks/>
          </p:cNvCxnSpPr>
          <p:nvPr/>
        </p:nvCxnSpPr>
        <p:spPr bwMode="auto">
          <a:xfrm>
            <a:off x="1642765" y="366992"/>
            <a:ext cx="212828" cy="192340"/>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35" name="直線コネクタ 34">
            <a:extLst>
              <a:ext uri="{FF2B5EF4-FFF2-40B4-BE49-F238E27FC236}">
                <a16:creationId xmlns:a16="http://schemas.microsoft.com/office/drawing/2014/main" id="{09D58973-EE16-4BCB-95DC-0953A000A1D1}"/>
              </a:ext>
            </a:extLst>
          </p:cNvPr>
          <p:cNvCxnSpPr>
            <a:cxnSpLocks/>
          </p:cNvCxnSpPr>
          <p:nvPr/>
        </p:nvCxnSpPr>
        <p:spPr bwMode="auto">
          <a:xfrm flipV="1">
            <a:off x="1600434" y="562310"/>
            <a:ext cx="239261" cy="1884"/>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sp>
        <p:nvSpPr>
          <p:cNvPr id="40" name="円/楕円 59">
            <a:extLst>
              <a:ext uri="{FF2B5EF4-FFF2-40B4-BE49-F238E27FC236}">
                <a16:creationId xmlns:a16="http://schemas.microsoft.com/office/drawing/2014/main" id="{FA9E73F4-4A96-4A06-9ADA-AB6603BA9B67}"/>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1" name="円/楕円 89">
            <a:extLst>
              <a:ext uri="{FF2B5EF4-FFF2-40B4-BE49-F238E27FC236}">
                <a16:creationId xmlns:a16="http://schemas.microsoft.com/office/drawing/2014/main" id="{CD82BCFA-B311-47D1-80D7-5B2EADB7CE30}"/>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2" name="円/楕円 90">
            <a:extLst>
              <a:ext uri="{FF2B5EF4-FFF2-40B4-BE49-F238E27FC236}">
                <a16:creationId xmlns:a16="http://schemas.microsoft.com/office/drawing/2014/main" id="{28EB1B86-6EFE-46AD-8184-FC0447BC4C7C}"/>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3" name="円/楕円 91">
            <a:extLst>
              <a:ext uri="{FF2B5EF4-FFF2-40B4-BE49-F238E27FC236}">
                <a16:creationId xmlns:a16="http://schemas.microsoft.com/office/drawing/2014/main" id="{6A2CD2BA-EA3E-48D6-8590-55502AE2A493}"/>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4" name="円/楕円 92">
            <a:extLst>
              <a:ext uri="{FF2B5EF4-FFF2-40B4-BE49-F238E27FC236}">
                <a16:creationId xmlns:a16="http://schemas.microsoft.com/office/drawing/2014/main" id="{23BBCA5A-FF8C-49CC-960F-E915666C471D}"/>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5" name="円/楕円 93">
            <a:extLst>
              <a:ext uri="{FF2B5EF4-FFF2-40B4-BE49-F238E27FC236}">
                <a16:creationId xmlns:a16="http://schemas.microsoft.com/office/drawing/2014/main" id="{E063D136-075F-4176-A8F8-1E5550158ACC}"/>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6" name="円/楕円 94">
            <a:extLst>
              <a:ext uri="{FF2B5EF4-FFF2-40B4-BE49-F238E27FC236}">
                <a16:creationId xmlns:a16="http://schemas.microsoft.com/office/drawing/2014/main" id="{B8851D01-B6E7-4315-85D2-1A82C2A6500B}"/>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7" name="円/楕円 95">
            <a:extLst>
              <a:ext uri="{FF2B5EF4-FFF2-40B4-BE49-F238E27FC236}">
                <a16:creationId xmlns:a16="http://schemas.microsoft.com/office/drawing/2014/main" id="{73DAC6DF-BBE1-4934-93FE-60A8ED0C4383}"/>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8" name="円/楕円 96">
            <a:extLst>
              <a:ext uri="{FF2B5EF4-FFF2-40B4-BE49-F238E27FC236}">
                <a16:creationId xmlns:a16="http://schemas.microsoft.com/office/drawing/2014/main" id="{D6687BCC-B638-471F-882F-1B0A77DCFCEA}"/>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9" name="円/楕円 97">
            <a:extLst>
              <a:ext uri="{FF2B5EF4-FFF2-40B4-BE49-F238E27FC236}">
                <a16:creationId xmlns:a16="http://schemas.microsoft.com/office/drawing/2014/main" id="{B2F6BA61-02C4-44FC-886A-5CBDA4CA654C}"/>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0" name="円/楕円 98">
            <a:extLst>
              <a:ext uri="{FF2B5EF4-FFF2-40B4-BE49-F238E27FC236}">
                <a16:creationId xmlns:a16="http://schemas.microsoft.com/office/drawing/2014/main" id="{4830B9C7-2D3E-4CBD-A6A8-3DB299C4DA70}"/>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1" name="円/楕円 99">
            <a:extLst>
              <a:ext uri="{FF2B5EF4-FFF2-40B4-BE49-F238E27FC236}">
                <a16:creationId xmlns:a16="http://schemas.microsoft.com/office/drawing/2014/main" id="{74EB7EDC-816E-49F7-BD17-F2327276A812}"/>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2" name="円/楕円 100">
            <a:extLst>
              <a:ext uri="{FF2B5EF4-FFF2-40B4-BE49-F238E27FC236}">
                <a16:creationId xmlns:a16="http://schemas.microsoft.com/office/drawing/2014/main" id="{44CE8E2D-0119-40BE-B96F-3532BE2E58B2}"/>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3" name="円/楕円 101">
            <a:extLst>
              <a:ext uri="{FF2B5EF4-FFF2-40B4-BE49-F238E27FC236}">
                <a16:creationId xmlns:a16="http://schemas.microsoft.com/office/drawing/2014/main" id="{FCFC5D49-5B44-4D3A-A7AE-6048464E1705}"/>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4" name="円/楕円 102">
            <a:extLst>
              <a:ext uri="{FF2B5EF4-FFF2-40B4-BE49-F238E27FC236}">
                <a16:creationId xmlns:a16="http://schemas.microsoft.com/office/drawing/2014/main" id="{AFB278B9-A683-4E21-845D-CF8F1B8B62EE}"/>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5" name="円/楕円 103">
            <a:extLst>
              <a:ext uri="{FF2B5EF4-FFF2-40B4-BE49-F238E27FC236}">
                <a16:creationId xmlns:a16="http://schemas.microsoft.com/office/drawing/2014/main" id="{DAEFDD99-1847-46AF-94D1-01803ECC3138}"/>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6" name="円/楕円 104">
            <a:extLst>
              <a:ext uri="{FF2B5EF4-FFF2-40B4-BE49-F238E27FC236}">
                <a16:creationId xmlns:a16="http://schemas.microsoft.com/office/drawing/2014/main" id="{D2889220-D537-44E0-8EC6-11A90A5F53E4}"/>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7" name="円/楕円 105">
            <a:extLst>
              <a:ext uri="{FF2B5EF4-FFF2-40B4-BE49-F238E27FC236}">
                <a16:creationId xmlns:a16="http://schemas.microsoft.com/office/drawing/2014/main" id="{792C295E-4A54-47A0-9B9C-1EAFC12FB2F3}"/>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8" name="円/楕円 106">
            <a:extLst>
              <a:ext uri="{FF2B5EF4-FFF2-40B4-BE49-F238E27FC236}">
                <a16:creationId xmlns:a16="http://schemas.microsoft.com/office/drawing/2014/main" id="{5845C3B8-D5D8-4A72-9C69-E7E04167ADE0}"/>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9" name="円/楕円 107">
            <a:extLst>
              <a:ext uri="{FF2B5EF4-FFF2-40B4-BE49-F238E27FC236}">
                <a16:creationId xmlns:a16="http://schemas.microsoft.com/office/drawing/2014/main" id="{E6328572-1677-4CD8-B60F-7EE4045A0701}"/>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0" name="円/楕円 108">
            <a:extLst>
              <a:ext uri="{FF2B5EF4-FFF2-40B4-BE49-F238E27FC236}">
                <a16:creationId xmlns:a16="http://schemas.microsoft.com/office/drawing/2014/main" id="{C82B7E89-0BEA-43E5-A428-003123670289}"/>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1" name="円/楕円 109">
            <a:extLst>
              <a:ext uri="{FF2B5EF4-FFF2-40B4-BE49-F238E27FC236}">
                <a16:creationId xmlns:a16="http://schemas.microsoft.com/office/drawing/2014/main" id="{23FD525D-24CA-4F7B-A5F0-3691D9946BCC}"/>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2" name="円/楕円 110">
            <a:extLst>
              <a:ext uri="{FF2B5EF4-FFF2-40B4-BE49-F238E27FC236}">
                <a16:creationId xmlns:a16="http://schemas.microsoft.com/office/drawing/2014/main" id="{EA737685-3B21-4C1B-B6E7-844A4F100398}"/>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3" name="円/楕円 111">
            <a:extLst>
              <a:ext uri="{FF2B5EF4-FFF2-40B4-BE49-F238E27FC236}">
                <a16:creationId xmlns:a16="http://schemas.microsoft.com/office/drawing/2014/main" id="{312E7BE9-4457-46E9-9481-4936D1405EB9}"/>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4" name="円/楕円 112">
            <a:extLst>
              <a:ext uri="{FF2B5EF4-FFF2-40B4-BE49-F238E27FC236}">
                <a16:creationId xmlns:a16="http://schemas.microsoft.com/office/drawing/2014/main" id="{B1396528-2971-4B8C-A517-6ABFA351C5AF}"/>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5" name="円/楕円 113">
            <a:extLst>
              <a:ext uri="{FF2B5EF4-FFF2-40B4-BE49-F238E27FC236}">
                <a16:creationId xmlns:a16="http://schemas.microsoft.com/office/drawing/2014/main" id="{9A19C148-4B68-4BC5-829C-231D75550EAE}"/>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8" name="円/楕円 114">
            <a:extLst>
              <a:ext uri="{FF2B5EF4-FFF2-40B4-BE49-F238E27FC236}">
                <a16:creationId xmlns:a16="http://schemas.microsoft.com/office/drawing/2014/main" id="{394B8204-56C8-4FC9-A306-57958A67F9B4}"/>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9" name="円/楕円 115">
            <a:extLst>
              <a:ext uri="{FF2B5EF4-FFF2-40B4-BE49-F238E27FC236}">
                <a16:creationId xmlns:a16="http://schemas.microsoft.com/office/drawing/2014/main" id="{1EB5C506-4EE3-44DB-8D33-EE73E5DAF2A2}"/>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1" name="円/楕円 116">
            <a:extLst>
              <a:ext uri="{FF2B5EF4-FFF2-40B4-BE49-F238E27FC236}">
                <a16:creationId xmlns:a16="http://schemas.microsoft.com/office/drawing/2014/main" id="{2CABF274-9904-4792-B15D-44B262335E0C}"/>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7" name="円/楕円 117">
            <a:extLst>
              <a:ext uri="{FF2B5EF4-FFF2-40B4-BE49-F238E27FC236}">
                <a16:creationId xmlns:a16="http://schemas.microsoft.com/office/drawing/2014/main" id="{14583AA3-10F3-4F36-B61C-7C90FFF9769C}"/>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8" name="円/楕円 118">
            <a:extLst>
              <a:ext uri="{FF2B5EF4-FFF2-40B4-BE49-F238E27FC236}">
                <a16:creationId xmlns:a16="http://schemas.microsoft.com/office/drawing/2014/main" id="{D11B9060-5862-4F69-825E-603BF9A001A4}"/>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9" name="円/楕円 119">
            <a:extLst>
              <a:ext uri="{FF2B5EF4-FFF2-40B4-BE49-F238E27FC236}">
                <a16:creationId xmlns:a16="http://schemas.microsoft.com/office/drawing/2014/main" id="{D0A4AAB2-5358-402F-8B22-DD7E8D1DBEC0}"/>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0" name="円/楕円 120">
            <a:extLst>
              <a:ext uri="{FF2B5EF4-FFF2-40B4-BE49-F238E27FC236}">
                <a16:creationId xmlns:a16="http://schemas.microsoft.com/office/drawing/2014/main" id="{84770354-3895-41AD-8837-6539781F4634}"/>
              </a:ext>
            </a:extLst>
          </p:cNvPr>
          <p:cNvSpPr/>
          <p:nvPr/>
        </p:nvSpPr>
        <p:spPr bwMode="auto">
          <a:xfrm>
            <a:off x="2153309" y="876587"/>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cxnSp>
        <p:nvCxnSpPr>
          <p:cNvPr id="32" name="直線コネクタ 31">
            <a:extLst>
              <a:ext uri="{FF2B5EF4-FFF2-40B4-BE49-F238E27FC236}">
                <a16:creationId xmlns:a16="http://schemas.microsoft.com/office/drawing/2014/main" id="{36F58E18-41AD-4D82-8078-A73C96B41EEC}"/>
              </a:ext>
            </a:extLst>
          </p:cNvPr>
          <p:cNvCxnSpPr>
            <a:cxnSpLocks/>
          </p:cNvCxnSpPr>
          <p:nvPr/>
        </p:nvCxnSpPr>
        <p:spPr bwMode="auto">
          <a:xfrm flipV="1">
            <a:off x="2041330" y="444253"/>
            <a:ext cx="233591" cy="117460"/>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34" name="直線コネクタ 33">
            <a:extLst>
              <a:ext uri="{FF2B5EF4-FFF2-40B4-BE49-F238E27FC236}">
                <a16:creationId xmlns:a16="http://schemas.microsoft.com/office/drawing/2014/main" id="{36482667-A9BE-488F-B564-9E46F91037ED}"/>
              </a:ext>
            </a:extLst>
          </p:cNvPr>
          <p:cNvCxnSpPr>
            <a:cxnSpLocks/>
          </p:cNvCxnSpPr>
          <p:nvPr/>
        </p:nvCxnSpPr>
        <p:spPr bwMode="auto">
          <a:xfrm>
            <a:off x="2069997" y="583006"/>
            <a:ext cx="204924" cy="45894"/>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sp>
        <p:nvSpPr>
          <p:cNvPr id="81" name="テキスト ボックス 80">
            <a:extLst>
              <a:ext uri="{FF2B5EF4-FFF2-40B4-BE49-F238E27FC236}">
                <a16:creationId xmlns:a16="http://schemas.microsoft.com/office/drawing/2014/main" id="{46244401-5583-4562-863A-A735083B48D0}"/>
              </a:ext>
            </a:extLst>
          </p:cNvPr>
          <p:cNvSpPr txBox="1"/>
          <p:nvPr/>
        </p:nvSpPr>
        <p:spPr>
          <a:xfrm>
            <a:off x="3259010" y="0"/>
            <a:ext cx="3768980"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できること　その⑨</a:t>
            </a:r>
          </a:p>
        </p:txBody>
      </p:sp>
      <p:pic>
        <p:nvPicPr>
          <p:cNvPr id="82" name="図 81" descr="アルコールの瓶&#10;&#10;自動的に生成された説明">
            <a:extLst>
              <a:ext uri="{FF2B5EF4-FFF2-40B4-BE49-F238E27FC236}">
                <a16:creationId xmlns:a16="http://schemas.microsoft.com/office/drawing/2014/main" id="{2C2FF275-D1D7-4215-A1AB-E1B0FA4DF6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pic>
        <p:nvPicPr>
          <p:cNvPr id="83" name="図 82" descr="皿, 座る, 食品, ボウル が含まれている画像&#10;&#10;自動的に生成された説明">
            <a:extLst>
              <a:ext uri="{FF2B5EF4-FFF2-40B4-BE49-F238E27FC236}">
                <a16:creationId xmlns:a16="http://schemas.microsoft.com/office/drawing/2014/main" id="{6E168BF3-CCF8-4885-B5D5-041BAFBAA5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2447" y="2101188"/>
            <a:ext cx="679620" cy="517322"/>
          </a:xfrm>
          <a:prstGeom prst="rect">
            <a:avLst/>
          </a:prstGeom>
          <a:effectLst>
            <a:outerShdw blurRad="50800" dist="38100" dir="5400000" algn="t" rotWithShape="0">
              <a:prstClr val="black">
                <a:alpha val="40000"/>
              </a:prstClr>
            </a:outerShdw>
          </a:effectLst>
        </p:spPr>
      </p:pic>
      <p:pic>
        <p:nvPicPr>
          <p:cNvPr id="84" name="図 83" descr="カップ, 飲料, 食品, ガラス が含まれている画像&#10;&#10;自動的に生成された説明">
            <a:extLst>
              <a:ext uri="{FF2B5EF4-FFF2-40B4-BE49-F238E27FC236}">
                <a16:creationId xmlns:a16="http://schemas.microsoft.com/office/drawing/2014/main" id="{856EA4A3-3A25-4277-8956-90DBA01216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25665" y="1548168"/>
            <a:ext cx="456142" cy="774654"/>
          </a:xfrm>
          <a:prstGeom prst="rect">
            <a:avLst/>
          </a:prstGeom>
        </p:spPr>
      </p:pic>
      <p:pic>
        <p:nvPicPr>
          <p:cNvPr id="85" name="図 84" descr="食器, 座る, フロント, テーブル が含まれている画像&#10;&#10;自動的に生成された説明">
            <a:extLst>
              <a:ext uri="{FF2B5EF4-FFF2-40B4-BE49-F238E27FC236}">
                <a16:creationId xmlns:a16="http://schemas.microsoft.com/office/drawing/2014/main" id="{410EF5A3-F4E5-489B-93D7-13CD8B3099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24773">
            <a:off x="7178744" y="2718881"/>
            <a:ext cx="456756" cy="456756"/>
          </a:xfrm>
          <a:prstGeom prst="rect">
            <a:avLst/>
          </a:prstGeom>
          <a:effectLst>
            <a:outerShdw blurRad="50800" dir="2700000" algn="tl" rotWithShape="0">
              <a:prstClr val="black">
                <a:alpha val="40000"/>
              </a:prstClr>
            </a:outerShdw>
          </a:effectLst>
        </p:spPr>
      </p:pic>
      <p:pic>
        <p:nvPicPr>
          <p:cNvPr id="86" name="図 85">
            <a:extLst>
              <a:ext uri="{FF2B5EF4-FFF2-40B4-BE49-F238E27FC236}">
                <a16:creationId xmlns:a16="http://schemas.microsoft.com/office/drawing/2014/main" id="{EA79A3B4-3454-4CB3-BD48-C617C29112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830765">
            <a:off x="7218178" y="2609422"/>
            <a:ext cx="1260775" cy="79716"/>
          </a:xfrm>
          <a:prstGeom prst="rect">
            <a:avLst/>
          </a:prstGeom>
          <a:effectLst>
            <a:outerShdw blurRad="50800" dist="38100" dir="5400000" algn="t" rotWithShape="0">
              <a:prstClr val="black">
                <a:alpha val="40000"/>
              </a:prstClr>
            </a:outerShdw>
          </a:effectLst>
        </p:spPr>
      </p:pic>
      <p:pic>
        <p:nvPicPr>
          <p:cNvPr id="92" name="図 91" descr="皿, 屋内, 座る, テーブル が含まれている画像&#10;&#10;自動的に生成された説明">
            <a:extLst>
              <a:ext uri="{FF2B5EF4-FFF2-40B4-BE49-F238E27FC236}">
                <a16:creationId xmlns:a16="http://schemas.microsoft.com/office/drawing/2014/main" id="{297BC235-7BEE-4C41-9A5E-0AA6B6B05A3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rot="20115177">
            <a:off x="3752571" y="2254040"/>
            <a:ext cx="3039858" cy="1063678"/>
          </a:xfrm>
          <a:prstGeom prst="rect">
            <a:avLst/>
          </a:prstGeom>
          <a:effectLst>
            <a:outerShdw blurRad="38100" dist="76200" dir="4680000" algn="t" rotWithShape="0">
              <a:prstClr val="black">
                <a:alpha val="40000"/>
              </a:prstClr>
            </a:outerShdw>
          </a:effectLst>
        </p:spPr>
      </p:pic>
      <p:pic>
        <p:nvPicPr>
          <p:cNvPr id="93" name="図 92" descr="ドーナツ, 食品, 座る, テーブル が含まれている画像&#10;&#10;自動的に生成された説明">
            <a:extLst>
              <a:ext uri="{FF2B5EF4-FFF2-40B4-BE49-F238E27FC236}">
                <a16:creationId xmlns:a16="http://schemas.microsoft.com/office/drawing/2014/main" id="{AFAE58D3-939E-45EC-B92B-491BA3B28D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879101">
            <a:off x="5695830" y="1970197"/>
            <a:ext cx="697745" cy="743937"/>
          </a:xfrm>
          <a:prstGeom prst="rect">
            <a:avLst/>
          </a:prstGeom>
        </p:spPr>
      </p:pic>
      <p:pic>
        <p:nvPicPr>
          <p:cNvPr id="94" name="図 93" descr="ドーナツ, 食品, 座る, テーブル が含まれている画像&#10;&#10;自動的に生成された説明">
            <a:extLst>
              <a:ext uri="{FF2B5EF4-FFF2-40B4-BE49-F238E27FC236}">
                <a16:creationId xmlns:a16="http://schemas.microsoft.com/office/drawing/2014/main" id="{2CE78500-E835-4700-B498-2F28B98D58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879101">
            <a:off x="5427535" y="2100275"/>
            <a:ext cx="697745" cy="743937"/>
          </a:xfrm>
          <a:prstGeom prst="rect">
            <a:avLst/>
          </a:prstGeom>
        </p:spPr>
      </p:pic>
      <p:pic>
        <p:nvPicPr>
          <p:cNvPr id="95" name="図 94" descr="ドーナツ, 食品, 座る, テーブル が含まれている画像&#10;&#10;自動的に生成された説明">
            <a:extLst>
              <a:ext uri="{FF2B5EF4-FFF2-40B4-BE49-F238E27FC236}">
                <a16:creationId xmlns:a16="http://schemas.microsoft.com/office/drawing/2014/main" id="{2C923946-F1FF-499D-997E-F017A64B9D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879101">
            <a:off x="5159240" y="2230353"/>
            <a:ext cx="697745" cy="743937"/>
          </a:xfrm>
          <a:prstGeom prst="rect">
            <a:avLst/>
          </a:prstGeom>
        </p:spPr>
      </p:pic>
      <p:pic>
        <p:nvPicPr>
          <p:cNvPr id="96" name="図 95" descr="ドーナツ, 食品, 座る, テーブル が含まれている画像&#10;&#10;自動的に生成された説明">
            <a:extLst>
              <a:ext uri="{FF2B5EF4-FFF2-40B4-BE49-F238E27FC236}">
                <a16:creationId xmlns:a16="http://schemas.microsoft.com/office/drawing/2014/main" id="{85F3D07D-E3F4-4CE6-89AF-7B2C60A7979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879101">
            <a:off x="4890945" y="2360431"/>
            <a:ext cx="697745" cy="743937"/>
          </a:xfrm>
          <a:prstGeom prst="rect">
            <a:avLst/>
          </a:prstGeom>
        </p:spPr>
      </p:pic>
      <p:pic>
        <p:nvPicPr>
          <p:cNvPr id="97" name="図 96" descr="ドーナツ, 食品, 座る, テーブル が含まれている画像&#10;&#10;自動的に生成された説明">
            <a:extLst>
              <a:ext uri="{FF2B5EF4-FFF2-40B4-BE49-F238E27FC236}">
                <a16:creationId xmlns:a16="http://schemas.microsoft.com/office/drawing/2014/main" id="{17F66068-7135-4373-8171-99F49059E2A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879101">
            <a:off x="4622650" y="2490509"/>
            <a:ext cx="697745" cy="743937"/>
          </a:xfrm>
          <a:prstGeom prst="rect">
            <a:avLst/>
          </a:prstGeom>
        </p:spPr>
      </p:pic>
      <p:pic>
        <p:nvPicPr>
          <p:cNvPr id="98" name="図 97" descr="ドーナツ, 食品, 座る, テーブル が含まれている画像&#10;&#10;自動的に生成された説明">
            <a:extLst>
              <a:ext uri="{FF2B5EF4-FFF2-40B4-BE49-F238E27FC236}">
                <a16:creationId xmlns:a16="http://schemas.microsoft.com/office/drawing/2014/main" id="{0C49F1CF-F405-4A34-83CA-083CD03638F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879101">
            <a:off x="4354355" y="2620587"/>
            <a:ext cx="697745" cy="743937"/>
          </a:xfrm>
          <a:prstGeom prst="rect">
            <a:avLst/>
          </a:prstGeom>
        </p:spPr>
      </p:pic>
      <p:pic>
        <p:nvPicPr>
          <p:cNvPr id="100" name="図 99" descr="皿, 座る, 食品, ボウル が含まれている画像&#10;&#10;自動的に生成された説明">
            <a:extLst>
              <a:ext uri="{FF2B5EF4-FFF2-40B4-BE49-F238E27FC236}">
                <a16:creationId xmlns:a16="http://schemas.microsoft.com/office/drawing/2014/main" id="{CD83A2AD-BF97-44E6-9EDD-53CBE65795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1930" y="1931944"/>
            <a:ext cx="679620" cy="517322"/>
          </a:xfrm>
          <a:prstGeom prst="rect">
            <a:avLst/>
          </a:prstGeom>
          <a:effectLst>
            <a:outerShdw blurRad="50800" dist="38100" dir="5400000" algn="t" rotWithShape="0">
              <a:prstClr val="black">
                <a:alpha val="40000"/>
              </a:prstClr>
            </a:outerShdw>
          </a:effectLst>
        </p:spPr>
      </p:pic>
      <p:pic>
        <p:nvPicPr>
          <p:cNvPr id="101" name="図 100" descr="食器, 座る, フロント, テーブル が含まれている画像&#10;&#10;自動的に生成された説明">
            <a:extLst>
              <a:ext uri="{FF2B5EF4-FFF2-40B4-BE49-F238E27FC236}">
                <a16:creationId xmlns:a16="http://schemas.microsoft.com/office/drawing/2014/main" id="{C11C936B-5480-4FDE-8F32-54763B58582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824773">
            <a:off x="5017562" y="1579923"/>
            <a:ext cx="395898" cy="395898"/>
          </a:xfrm>
          <a:prstGeom prst="rect">
            <a:avLst/>
          </a:prstGeom>
          <a:effectLst>
            <a:outerShdw blurRad="50800" dir="2700000" algn="tl" rotWithShape="0">
              <a:prstClr val="black">
                <a:alpha val="40000"/>
              </a:prstClr>
            </a:outerShdw>
          </a:effectLst>
        </p:spPr>
      </p:pic>
      <p:pic>
        <p:nvPicPr>
          <p:cNvPr id="102" name="図 101">
            <a:extLst>
              <a:ext uri="{FF2B5EF4-FFF2-40B4-BE49-F238E27FC236}">
                <a16:creationId xmlns:a16="http://schemas.microsoft.com/office/drawing/2014/main" id="{4425BA5A-F87D-458A-AABF-37EC7BCC5E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410547">
            <a:off x="4138016" y="1923819"/>
            <a:ext cx="1188000" cy="79068"/>
          </a:xfrm>
          <a:prstGeom prst="rect">
            <a:avLst/>
          </a:prstGeom>
          <a:effectLst>
            <a:outerShdw blurRad="50800" dist="38100" dir="5400000" algn="t" rotWithShape="0">
              <a:prstClr val="black">
                <a:alpha val="40000"/>
              </a:prstClr>
            </a:outerShdw>
          </a:effectLst>
        </p:spPr>
      </p:pic>
      <p:pic>
        <p:nvPicPr>
          <p:cNvPr id="103" name="図 102" descr="カップ, 飲料, 食品, ガラス が含まれている画像&#10;&#10;自動的に生成された説明">
            <a:extLst>
              <a:ext uri="{FF2B5EF4-FFF2-40B4-BE49-F238E27FC236}">
                <a16:creationId xmlns:a16="http://schemas.microsoft.com/office/drawing/2014/main" id="{26857739-8B98-4F38-834E-047613C566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7229" y="1614997"/>
            <a:ext cx="456142" cy="774654"/>
          </a:xfrm>
          <a:prstGeom prst="rect">
            <a:avLst/>
          </a:prstGeom>
        </p:spPr>
      </p:pic>
      <p:pic>
        <p:nvPicPr>
          <p:cNvPr id="104" name="図 103" descr="皿, 座る, 食品, ボウル が含まれている画像&#10;&#10;自動的に生成された説明">
            <a:extLst>
              <a:ext uri="{FF2B5EF4-FFF2-40B4-BE49-F238E27FC236}">
                <a16:creationId xmlns:a16="http://schemas.microsoft.com/office/drawing/2014/main" id="{1FE66CCB-EDA0-4564-97D7-512E6550FA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5246" y="3462809"/>
            <a:ext cx="679620" cy="517322"/>
          </a:xfrm>
          <a:prstGeom prst="rect">
            <a:avLst/>
          </a:prstGeom>
          <a:effectLst>
            <a:outerShdw blurRad="50800" dist="38100" dir="5400000" algn="t" rotWithShape="0">
              <a:prstClr val="black">
                <a:alpha val="40000"/>
              </a:prstClr>
            </a:outerShdw>
          </a:effectLst>
        </p:spPr>
      </p:pic>
      <p:pic>
        <p:nvPicPr>
          <p:cNvPr id="105" name="図 104" descr="カップ, 飲料, 食品, ガラス が含まれている画像&#10;&#10;自動的に生成された説明">
            <a:extLst>
              <a:ext uri="{FF2B5EF4-FFF2-40B4-BE49-F238E27FC236}">
                <a16:creationId xmlns:a16="http://schemas.microsoft.com/office/drawing/2014/main" id="{D28CF0C4-E487-4A1F-B59A-FC7825412A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3148" y="2881087"/>
            <a:ext cx="456142" cy="774654"/>
          </a:xfrm>
          <a:prstGeom prst="rect">
            <a:avLst/>
          </a:prstGeom>
        </p:spPr>
      </p:pic>
      <p:pic>
        <p:nvPicPr>
          <p:cNvPr id="106" name="図 105" descr="食器, 座る, フロント, テーブル が含まれている画像&#10;&#10;自動的に生成された説明">
            <a:extLst>
              <a:ext uri="{FF2B5EF4-FFF2-40B4-BE49-F238E27FC236}">
                <a16:creationId xmlns:a16="http://schemas.microsoft.com/office/drawing/2014/main" id="{B9B876B7-7616-4631-9F56-5179C1DB3D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24773">
            <a:off x="4882558" y="4164169"/>
            <a:ext cx="456756" cy="456756"/>
          </a:xfrm>
          <a:prstGeom prst="rect">
            <a:avLst/>
          </a:prstGeom>
          <a:effectLst>
            <a:outerShdw blurRad="50800" dir="2700000" algn="tl" rotWithShape="0">
              <a:prstClr val="black">
                <a:alpha val="40000"/>
              </a:prstClr>
            </a:outerShdw>
          </a:effectLst>
        </p:spPr>
      </p:pic>
      <p:pic>
        <p:nvPicPr>
          <p:cNvPr id="107" name="図 106">
            <a:extLst>
              <a:ext uri="{FF2B5EF4-FFF2-40B4-BE49-F238E27FC236}">
                <a16:creationId xmlns:a16="http://schemas.microsoft.com/office/drawing/2014/main" id="{8C6DCABB-D331-4DA8-BE74-5F3484C412F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9808305">
            <a:off x="4950372" y="4000233"/>
            <a:ext cx="1262880" cy="81814"/>
          </a:xfrm>
          <a:prstGeom prst="rect">
            <a:avLst/>
          </a:prstGeom>
          <a:effectLst>
            <a:outerShdw blurRad="50800" dist="38100" dir="5400000" algn="t" rotWithShape="0">
              <a:prstClr val="black">
                <a:alpha val="40000"/>
              </a:prstClr>
            </a:outerShdw>
          </a:effectLst>
        </p:spPr>
      </p:pic>
      <p:pic>
        <p:nvPicPr>
          <p:cNvPr id="108" name="図 107" descr="皿, 座る, 食品, ボウル が含まれている画像&#10;&#10;自動的に生成された説明">
            <a:extLst>
              <a:ext uri="{FF2B5EF4-FFF2-40B4-BE49-F238E27FC236}">
                <a16:creationId xmlns:a16="http://schemas.microsoft.com/office/drawing/2014/main" id="{A324024C-1326-42D5-8733-E3D32180CE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3868" y="2868325"/>
            <a:ext cx="679620" cy="517322"/>
          </a:xfrm>
          <a:prstGeom prst="rect">
            <a:avLst/>
          </a:prstGeom>
          <a:effectLst>
            <a:outerShdw blurRad="50800" dist="38100" dir="5400000" algn="t" rotWithShape="0">
              <a:prstClr val="black">
                <a:alpha val="40000"/>
              </a:prstClr>
            </a:outerShdw>
          </a:effectLst>
        </p:spPr>
      </p:pic>
      <p:pic>
        <p:nvPicPr>
          <p:cNvPr id="109" name="図 108" descr="食器, 座る, フロント, テーブル が含まれている画像&#10;&#10;自動的に生成された説明">
            <a:extLst>
              <a:ext uri="{FF2B5EF4-FFF2-40B4-BE49-F238E27FC236}">
                <a16:creationId xmlns:a16="http://schemas.microsoft.com/office/drawing/2014/main" id="{56FDDDAC-9007-4F0D-8E10-F69C6C1B2E3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824773">
            <a:off x="2916921" y="2293121"/>
            <a:ext cx="438710" cy="438710"/>
          </a:xfrm>
          <a:prstGeom prst="rect">
            <a:avLst/>
          </a:prstGeom>
          <a:effectLst>
            <a:outerShdw blurRad="50800" dir="2700000" algn="tl" rotWithShape="0">
              <a:prstClr val="black">
                <a:alpha val="40000"/>
              </a:prstClr>
            </a:outerShdw>
          </a:effectLst>
        </p:spPr>
      </p:pic>
      <p:pic>
        <p:nvPicPr>
          <p:cNvPr id="110" name="図 109">
            <a:extLst>
              <a:ext uri="{FF2B5EF4-FFF2-40B4-BE49-F238E27FC236}">
                <a16:creationId xmlns:a16="http://schemas.microsoft.com/office/drawing/2014/main" id="{BCE9AEF6-501B-421A-8DC5-11C64F31F91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9471474">
            <a:off x="2042360" y="2626481"/>
            <a:ext cx="1188000" cy="75240"/>
          </a:xfrm>
          <a:prstGeom prst="rect">
            <a:avLst/>
          </a:prstGeom>
          <a:effectLst>
            <a:outerShdw blurRad="50800" dist="38100" dir="2700000" algn="tl" rotWithShape="0">
              <a:prstClr val="black">
                <a:alpha val="40000"/>
              </a:prstClr>
            </a:outerShdw>
          </a:effectLst>
        </p:spPr>
      </p:pic>
      <p:pic>
        <p:nvPicPr>
          <p:cNvPr id="111" name="図 110" descr="カップ, 飲料, 食品, ガラス が含まれている画像&#10;&#10;自動的に生成された説明">
            <a:extLst>
              <a:ext uri="{FF2B5EF4-FFF2-40B4-BE49-F238E27FC236}">
                <a16:creationId xmlns:a16="http://schemas.microsoft.com/office/drawing/2014/main" id="{3C3F8720-08AF-49DB-9DD3-0D6E2D6D79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0084" y="2618325"/>
            <a:ext cx="456142" cy="774654"/>
          </a:xfrm>
          <a:prstGeom prst="rect">
            <a:avLst/>
          </a:prstGeom>
        </p:spPr>
      </p:pic>
      <p:sp>
        <p:nvSpPr>
          <p:cNvPr id="37" name="フリーフォーム 64">
            <a:extLst>
              <a:ext uri="{FF2B5EF4-FFF2-40B4-BE49-F238E27FC236}">
                <a16:creationId xmlns:a16="http://schemas.microsoft.com/office/drawing/2014/main" id="{B0E846AF-57E0-4FF0-83DB-98850E8F5FA4}"/>
              </a:ext>
            </a:extLst>
          </p:cNvPr>
          <p:cNvSpPr/>
          <p:nvPr/>
        </p:nvSpPr>
        <p:spPr bwMode="auto">
          <a:xfrm>
            <a:off x="833230" y="1800143"/>
            <a:ext cx="1552177" cy="1587189"/>
          </a:xfrm>
          <a:custGeom>
            <a:avLst/>
            <a:gdLst>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11425 w 2011679"/>
              <a:gd name="connsiteY21" fmla="*/ 583095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55866 h 1994453"/>
              <a:gd name="connsiteX1" fmla="*/ 589721 w 2011679"/>
              <a:gd name="connsiteY1" fmla="*/ 254442 h 1994453"/>
              <a:gd name="connsiteX2" fmla="*/ 748747 w 2011679"/>
              <a:gd name="connsiteY2" fmla="*/ 63611 h 1994453"/>
              <a:gd name="connsiteX3" fmla="*/ 1019091 w 2011679"/>
              <a:gd name="connsiteY3" fmla="*/ 15903 h 1994453"/>
              <a:gd name="connsiteX4" fmla="*/ 1122458 w 2011679"/>
              <a:gd name="connsiteY4" fmla="*/ 159026 h 1994453"/>
              <a:gd name="connsiteX5" fmla="*/ 693088 w 2011679"/>
              <a:gd name="connsiteY5" fmla="*/ 715618 h 1994453"/>
              <a:gd name="connsiteX6" fmla="*/ 478402 w 2011679"/>
              <a:gd name="connsiteY6" fmla="*/ 1057524 h 1994453"/>
              <a:gd name="connsiteX7" fmla="*/ 502256 w 2011679"/>
              <a:gd name="connsiteY7" fmla="*/ 1240404 h 1994453"/>
              <a:gd name="connsiteX8" fmla="*/ 573818 w 2011679"/>
              <a:gd name="connsiteY8" fmla="*/ 1280160 h 1994453"/>
              <a:gd name="connsiteX9" fmla="*/ 899822 w 2011679"/>
              <a:gd name="connsiteY9" fmla="*/ 1415333 h 1994453"/>
              <a:gd name="connsiteX10" fmla="*/ 1559780 w 2011679"/>
              <a:gd name="connsiteY10" fmla="*/ 1622066 h 1994453"/>
              <a:gd name="connsiteX11" fmla="*/ 1869881 w 2011679"/>
              <a:gd name="connsiteY11" fmla="*/ 1741336 h 1994453"/>
              <a:gd name="connsiteX12" fmla="*/ 1949394 w 2011679"/>
              <a:gd name="connsiteY12" fmla="*/ 1892411 h 1994453"/>
              <a:gd name="connsiteX13" fmla="*/ 1846027 w 2011679"/>
              <a:gd name="connsiteY13" fmla="*/ 1971924 h 1994453"/>
              <a:gd name="connsiteX14" fmla="*/ 955481 w 2011679"/>
              <a:gd name="connsiteY14" fmla="*/ 1757239 h 1994453"/>
              <a:gd name="connsiteX15" fmla="*/ 319376 w 2011679"/>
              <a:gd name="connsiteY15" fmla="*/ 1558456 h 1994453"/>
              <a:gd name="connsiteX16" fmla="*/ 64935 w 2011679"/>
              <a:gd name="connsiteY16" fmla="*/ 1383527 h 1994453"/>
              <a:gd name="connsiteX17" fmla="*/ 9276 w 2011679"/>
              <a:gd name="connsiteY17" fmla="*/ 1168842 h 1994453"/>
              <a:gd name="connsiteX18" fmla="*/ 120594 w 2011679"/>
              <a:gd name="connsiteY18" fmla="*/ 898498 h 1994453"/>
              <a:gd name="connsiteX19" fmla="*/ 295522 w 2011679"/>
              <a:gd name="connsiteY19" fmla="*/ 644056 h 1994453"/>
              <a:gd name="connsiteX20" fmla="*/ 361431 w 2011679"/>
              <a:gd name="connsiteY20" fmla="*/ 555866 h 1994453"/>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73818 w 2011679"/>
              <a:gd name="connsiteY7" fmla="*/ 1287304 h 2001597"/>
              <a:gd name="connsiteX8" fmla="*/ 899822 w 2011679"/>
              <a:gd name="connsiteY8" fmla="*/ 1422477 h 2001597"/>
              <a:gd name="connsiteX9" fmla="*/ 1559780 w 2011679"/>
              <a:gd name="connsiteY9" fmla="*/ 1629210 h 2001597"/>
              <a:gd name="connsiteX10" fmla="*/ 1869881 w 2011679"/>
              <a:gd name="connsiteY10" fmla="*/ 1748480 h 2001597"/>
              <a:gd name="connsiteX11" fmla="*/ 1949394 w 2011679"/>
              <a:gd name="connsiteY11" fmla="*/ 1899555 h 2001597"/>
              <a:gd name="connsiteX12" fmla="*/ 1846027 w 2011679"/>
              <a:gd name="connsiteY12" fmla="*/ 1979068 h 2001597"/>
              <a:gd name="connsiteX13" fmla="*/ 955481 w 2011679"/>
              <a:gd name="connsiteY13" fmla="*/ 1764383 h 2001597"/>
              <a:gd name="connsiteX14" fmla="*/ 319376 w 2011679"/>
              <a:gd name="connsiteY14" fmla="*/ 1565600 h 2001597"/>
              <a:gd name="connsiteX15" fmla="*/ 64935 w 2011679"/>
              <a:gd name="connsiteY15" fmla="*/ 1390671 h 2001597"/>
              <a:gd name="connsiteX16" fmla="*/ 9276 w 2011679"/>
              <a:gd name="connsiteY16" fmla="*/ 1175986 h 2001597"/>
              <a:gd name="connsiteX17" fmla="*/ 120594 w 2011679"/>
              <a:gd name="connsiteY17" fmla="*/ 905642 h 2001597"/>
              <a:gd name="connsiteX18" fmla="*/ 295522 w 2011679"/>
              <a:gd name="connsiteY18" fmla="*/ 651200 h 2001597"/>
              <a:gd name="connsiteX19" fmla="*/ 361431 w 2011679"/>
              <a:gd name="connsiteY19" fmla="*/ 563010 h 2001597"/>
              <a:gd name="connsiteX0" fmla="*/ 361431 w 1962101"/>
              <a:gd name="connsiteY0" fmla="*/ 563010 h 2006360"/>
              <a:gd name="connsiteX1" fmla="*/ 589721 w 1962101"/>
              <a:gd name="connsiteY1" fmla="*/ 261586 h 2006360"/>
              <a:gd name="connsiteX2" fmla="*/ 748747 w 1962101"/>
              <a:gd name="connsiteY2" fmla="*/ 70755 h 2006360"/>
              <a:gd name="connsiteX3" fmla="*/ 978610 w 1962101"/>
              <a:gd name="connsiteY3" fmla="*/ 15903 h 2006360"/>
              <a:gd name="connsiteX4" fmla="*/ 1122458 w 1962101"/>
              <a:gd name="connsiteY4" fmla="*/ 166170 h 2006360"/>
              <a:gd name="connsiteX5" fmla="*/ 693088 w 1962101"/>
              <a:gd name="connsiteY5" fmla="*/ 722762 h 2006360"/>
              <a:gd name="connsiteX6" fmla="*/ 478402 w 1962101"/>
              <a:gd name="connsiteY6" fmla="*/ 1064668 h 2006360"/>
              <a:gd name="connsiteX7" fmla="*/ 573818 w 1962101"/>
              <a:gd name="connsiteY7" fmla="*/ 1287304 h 2006360"/>
              <a:gd name="connsiteX8" fmla="*/ 899822 w 1962101"/>
              <a:gd name="connsiteY8" fmla="*/ 1422477 h 2006360"/>
              <a:gd name="connsiteX9" fmla="*/ 1559780 w 1962101"/>
              <a:gd name="connsiteY9" fmla="*/ 1629210 h 2006360"/>
              <a:gd name="connsiteX10" fmla="*/ 1869881 w 1962101"/>
              <a:gd name="connsiteY10" fmla="*/ 1748480 h 2006360"/>
              <a:gd name="connsiteX11" fmla="*/ 1949394 w 1962101"/>
              <a:gd name="connsiteY11" fmla="*/ 1899555 h 2006360"/>
              <a:gd name="connsiteX12" fmla="*/ 1793639 w 1962101"/>
              <a:gd name="connsiteY12" fmla="*/ 1983831 h 2006360"/>
              <a:gd name="connsiteX13" fmla="*/ 955481 w 1962101"/>
              <a:gd name="connsiteY13" fmla="*/ 1764383 h 2006360"/>
              <a:gd name="connsiteX14" fmla="*/ 319376 w 1962101"/>
              <a:gd name="connsiteY14" fmla="*/ 1565600 h 2006360"/>
              <a:gd name="connsiteX15" fmla="*/ 64935 w 1962101"/>
              <a:gd name="connsiteY15" fmla="*/ 1390671 h 2006360"/>
              <a:gd name="connsiteX16" fmla="*/ 9276 w 1962101"/>
              <a:gd name="connsiteY16" fmla="*/ 1175986 h 2006360"/>
              <a:gd name="connsiteX17" fmla="*/ 120594 w 1962101"/>
              <a:gd name="connsiteY17" fmla="*/ 905642 h 2006360"/>
              <a:gd name="connsiteX18" fmla="*/ 295522 w 1962101"/>
              <a:gd name="connsiteY18" fmla="*/ 651200 h 2006360"/>
              <a:gd name="connsiteX19" fmla="*/ 361431 w 1962101"/>
              <a:gd name="connsiteY19" fmla="*/ 563010 h 20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2101" h="2006360">
                <a:moveTo>
                  <a:pt x="361431" y="563010"/>
                </a:moveTo>
                <a:lnTo>
                  <a:pt x="589721" y="261586"/>
                </a:lnTo>
                <a:cubicBezTo>
                  <a:pt x="662608" y="172797"/>
                  <a:pt x="683932" y="111702"/>
                  <a:pt x="748747" y="70755"/>
                </a:cubicBezTo>
                <a:cubicBezTo>
                  <a:pt x="813562" y="29808"/>
                  <a:pt x="916325" y="0"/>
                  <a:pt x="978610" y="15903"/>
                </a:cubicBezTo>
                <a:cubicBezTo>
                  <a:pt x="1040895" y="31806"/>
                  <a:pt x="1170045" y="48360"/>
                  <a:pt x="1122458" y="166170"/>
                </a:cubicBezTo>
                <a:cubicBezTo>
                  <a:pt x="1074871" y="283980"/>
                  <a:pt x="800431" y="573012"/>
                  <a:pt x="693088" y="722762"/>
                </a:cubicBezTo>
                <a:cubicBezTo>
                  <a:pt x="585745" y="872512"/>
                  <a:pt x="498280" y="970578"/>
                  <a:pt x="478402" y="1064668"/>
                </a:cubicBezTo>
                <a:cubicBezTo>
                  <a:pt x="458524" y="1158758"/>
                  <a:pt x="503581" y="1227669"/>
                  <a:pt x="573818" y="1287304"/>
                </a:cubicBezTo>
                <a:cubicBezTo>
                  <a:pt x="644055" y="1346939"/>
                  <a:pt x="735495" y="1365493"/>
                  <a:pt x="899822" y="1422477"/>
                </a:cubicBezTo>
                <a:cubicBezTo>
                  <a:pt x="1064149" y="1479461"/>
                  <a:pt x="1398104" y="1574876"/>
                  <a:pt x="1559780" y="1629210"/>
                </a:cubicBezTo>
                <a:cubicBezTo>
                  <a:pt x="1721456" y="1683544"/>
                  <a:pt x="1804945" y="1703423"/>
                  <a:pt x="1869881" y="1748480"/>
                </a:cubicBezTo>
                <a:cubicBezTo>
                  <a:pt x="1934817" y="1793537"/>
                  <a:pt x="1962101" y="1860330"/>
                  <a:pt x="1949394" y="1899555"/>
                </a:cubicBezTo>
                <a:cubicBezTo>
                  <a:pt x="1936687" y="1938780"/>
                  <a:pt x="1959291" y="2006360"/>
                  <a:pt x="1793639" y="1983831"/>
                </a:cubicBezTo>
                <a:cubicBezTo>
                  <a:pt x="1627987" y="1961302"/>
                  <a:pt x="1201192" y="1834088"/>
                  <a:pt x="955481" y="1764383"/>
                </a:cubicBezTo>
                <a:cubicBezTo>
                  <a:pt x="709770" y="1694678"/>
                  <a:pt x="467800" y="1627885"/>
                  <a:pt x="319376" y="1565600"/>
                </a:cubicBezTo>
                <a:cubicBezTo>
                  <a:pt x="170952" y="1503315"/>
                  <a:pt x="116618" y="1455607"/>
                  <a:pt x="64935" y="1390671"/>
                </a:cubicBezTo>
                <a:cubicBezTo>
                  <a:pt x="13252" y="1325735"/>
                  <a:pt x="0" y="1256824"/>
                  <a:pt x="9276" y="1175986"/>
                </a:cubicBezTo>
                <a:cubicBezTo>
                  <a:pt x="18552" y="1095148"/>
                  <a:pt x="72886" y="993106"/>
                  <a:pt x="120594" y="905642"/>
                </a:cubicBezTo>
                <a:cubicBezTo>
                  <a:pt x="168302" y="818178"/>
                  <a:pt x="295522" y="651200"/>
                  <a:pt x="295522" y="651200"/>
                </a:cubicBezTo>
                <a:lnTo>
                  <a:pt x="361431" y="563010"/>
                </a:lnTo>
                <a:close/>
              </a:path>
            </a:pathLst>
          </a:custGeom>
          <a:solidFill>
            <a:schemeClr val="bg1">
              <a:lumMod val="75000"/>
              <a:lumOff val="25000"/>
            </a:schemeClr>
          </a:solidFill>
          <a:ln w="31750" cap="flat" cmpd="sng" algn="ctr">
            <a:solidFill>
              <a:schemeClr val="tx1">
                <a:alpha val="48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8" name="フリーフォーム 67">
            <a:extLst>
              <a:ext uri="{FF2B5EF4-FFF2-40B4-BE49-F238E27FC236}">
                <a16:creationId xmlns:a16="http://schemas.microsoft.com/office/drawing/2014/main" id="{CB50F8F1-E9CC-47C1-9CCD-5ADAA226E91E}"/>
              </a:ext>
            </a:extLst>
          </p:cNvPr>
          <p:cNvSpPr/>
          <p:nvPr/>
        </p:nvSpPr>
        <p:spPr bwMode="auto">
          <a:xfrm>
            <a:off x="2219228" y="3190450"/>
            <a:ext cx="578626" cy="410345"/>
          </a:xfrm>
          <a:custGeom>
            <a:avLst/>
            <a:gdLst>
              <a:gd name="connsiteX0" fmla="*/ 32147 w 731440"/>
              <a:gd name="connsiteY0" fmla="*/ 69453 h 518716"/>
              <a:gd name="connsiteX1" fmla="*/ 86916 w 731440"/>
              <a:gd name="connsiteY1" fmla="*/ 9922 h 518716"/>
              <a:gd name="connsiteX2" fmla="*/ 315516 w 731440"/>
              <a:gd name="connsiteY2" fmla="*/ 9922 h 518716"/>
              <a:gd name="connsiteX3" fmla="*/ 475059 w 731440"/>
              <a:gd name="connsiteY3" fmla="*/ 40878 h 518716"/>
              <a:gd name="connsiteX4" fmla="*/ 579834 w 731440"/>
              <a:gd name="connsiteY4" fmla="*/ 90884 h 518716"/>
              <a:gd name="connsiteX5" fmla="*/ 522684 w 731440"/>
              <a:gd name="connsiteY5" fmla="*/ 159940 h 518716"/>
              <a:gd name="connsiteX6" fmla="*/ 429816 w 731440"/>
              <a:gd name="connsiteY6" fmla="*/ 164703 h 518716"/>
              <a:gd name="connsiteX7" fmla="*/ 398859 w 731440"/>
              <a:gd name="connsiteY7" fmla="*/ 159940 h 518716"/>
              <a:gd name="connsiteX8" fmla="*/ 522684 w 731440"/>
              <a:gd name="connsiteY8" fmla="*/ 200422 h 518716"/>
              <a:gd name="connsiteX9" fmla="*/ 672703 w 731440"/>
              <a:gd name="connsiteY9" fmla="*/ 200422 h 518716"/>
              <a:gd name="connsiteX10" fmla="*/ 729853 w 731440"/>
              <a:gd name="connsiteY10" fmla="*/ 283765 h 518716"/>
              <a:gd name="connsiteX11" fmla="*/ 663178 w 731440"/>
              <a:gd name="connsiteY11" fmla="*/ 469503 h 518716"/>
              <a:gd name="connsiteX12" fmla="*/ 513159 w 731440"/>
              <a:gd name="connsiteY12" fmla="*/ 514747 h 518716"/>
              <a:gd name="connsiteX13" fmla="*/ 263128 w 731440"/>
              <a:gd name="connsiteY13" fmla="*/ 445690 h 518716"/>
              <a:gd name="connsiteX14" fmla="*/ 86916 w 731440"/>
              <a:gd name="connsiteY14" fmla="*/ 302815 h 518716"/>
              <a:gd name="connsiteX15" fmla="*/ 13097 w 731440"/>
              <a:gd name="connsiteY15" fmla="*/ 195659 h 518716"/>
              <a:gd name="connsiteX16" fmla="*/ 32147 w 731440"/>
              <a:gd name="connsiteY16" fmla="*/ 69453 h 51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1440" h="518716">
                <a:moveTo>
                  <a:pt x="32147" y="69453"/>
                </a:moveTo>
                <a:cubicBezTo>
                  <a:pt x="44450" y="38497"/>
                  <a:pt x="39688" y="19844"/>
                  <a:pt x="86916" y="9922"/>
                </a:cubicBezTo>
                <a:cubicBezTo>
                  <a:pt x="134144" y="0"/>
                  <a:pt x="250826" y="4763"/>
                  <a:pt x="315516" y="9922"/>
                </a:cubicBezTo>
                <a:cubicBezTo>
                  <a:pt x="380207" y="15081"/>
                  <a:pt x="431006" y="27384"/>
                  <a:pt x="475059" y="40878"/>
                </a:cubicBezTo>
                <a:cubicBezTo>
                  <a:pt x="519112" y="54372"/>
                  <a:pt x="571897" y="71040"/>
                  <a:pt x="579834" y="90884"/>
                </a:cubicBezTo>
                <a:cubicBezTo>
                  <a:pt x="587771" y="110728"/>
                  <a:pt x="547687" y="147637"/>
                  <a:pt x="522684" y="159940"/>
                </a:cubicBezTo>
                <a:cubicBezTo>
                  <a:pt x="497681" y="172243"/>
                  <a:pt x="450453" y="164703"/>
                  <a:pt x="429816" y="164703"/>
                </a:cubicBezTo>
                <a:cubicBezTo>
                  <a:pt x="409179" y="164703"/>
                  <a:pt x="383381" y="153987"/>
                  <a:pt x="398859" y="159940"/>
                </a:cubicBezTo>
                <a:cubicBezTo>
                  <a:pt x="414337" y="165893"/>
                  <a:pt x="477043" y="193675"/>
                  <a:pt x="522684" y="200422"/>
                </a:cubicBezTo>
                <a:cubicBezTo>
                  <a:pt x="568325" y="207169"/>
                  <a:pt x="638175" y="186532"/>
                  <a:pt x="672703" y="200422"/>
                </a:cubicBezTo>
                <a:cubicBezTo>
                  <a:pt x="707231" y="214312"/>
                  <a:pt x="731440" y="238918"/>
                  <a:pt x="729853" y="283765"/>
                </a:cubicBezTo>
                <a:cubicBezTo>
                  <a:pt x="728266" y="328612"/>
                  <a:pt x="699294" y="431006"/>
                  <a:pt x="663178" y="469503"/>
                </a:cubicBezTo>
                <a:cubicBezTo>
                  <a:pt x="627062" y="508000"/>
                  <a:pt x="579834" y="518716"/>
                  <a:pt x="513159" y="514747"/>
                </a:cubicBezTo>
                <a:cubicBezTo>
                  <a:pt x="446484" y="510778"/>
                  <a:pt x="334168" y="481012"/>
                  <a:pt x="263128" y="445690"/>
                </a:cubicBezTo>
                <a:cubicBezTo>
                  <a:pt x="192088" y="410368"/>
                  <a:pt x="128588" y="344487"/>
                  <a:pt x="86916" y="302815"/>
                </a:cubicBezTo>
                <a:cubicBezTo>
                  <a:pt x="45244" y="261143"/>
                  <a:pt x="26194" y="230981"/>
                  <a:pt x="13097" y="195659"/>
                </a:cubicBezTo>
                <a:cubicBezTo>
                  <a:pt x="0" y="160337"/>
                  <a:pt x="19844" y="100409"/>
                  <a:pt x="32147" y="69453"/>
                </a:cubicBezTo>
                <a:close/>
              </a:path>
            </a:pathLst>
          </a:custGeom>
          <a:solidFill>
            <a:schemeClr val="bg1">
              <a:lumMod val="75000"/>
              <a:lumOff val="25000"/>
            </a:schemeClr>
          </a:solidFill>
          <a:ln w="31750" cap="flat" cmpd="sng" algn="ctr">
            <a:solidFill>
              <a:schemeClr val="tx1">
                <a:alpha val="5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2" name="四角形: 上の 2 つの角を丸める 11">
            <a:extLst>
              <a:ext uri="{FF2B5EF4-FFF2-40B4-BE49-F238E27FC236}">
                <a16:creationId xmlns:a16="http://schemas.microsoft.com/office/drawing/2014/main" id="{BA841722-8752-4683-9147-8F623218F75D}"/>
              </a:ext>
            </a:extLst>
          </p:cNvPr>
          <p:cNvSpPr/>
          <p:nvPr/>
        </p:nvSpPr>
        <p:spPr bwMode="auto">
          <a:xfrm flipV="1">
            <a:off x="1216003" y="351598"/>
            <a:ext cx="2790652" cy="3243083"/>
          </a:xfrm>
          <a:custGeom>
            <a:avLst/>
            <a:gdLst>
              <a:gd name="connsiteX0" fmla="*/ 175402 w 1281548"/>
              <a:gd name="connsiteY0" fmla="*/ 0 h 1052393"/>
              <a:gd name="connsiteX1" fmla="*/ 1106146 w 1281548"/>
              <a:gd name="connsiteY1" fmla="*/ 0 h 1052393"/>
              <a:gd name="connsiteX2" fmla="*/ 1281548 w 1281548"/>
              <a:gd name="connsiteY2" fmla="*/ 175402 h 1052393"/>
              <a:gd name="connsiteX3" fmla="*/ 1281548 w 1281548"/>
              <a:gd name="connsiteY3" fmla="*/ 1052393 h 1052393"/>
              <a:gd name="connsiteX4" fmla="*/ 1281548 w 1281548"/>
              <a:gd name="connsiteY4" fmla="*/ 1052393 h 1052393"/>
              <a:gd name="connsiteX5" fmla="*/ 0 w 1281548"/>
              <a:gd name="connsiteY5" fmla="*/ 1052393 h 1052393"/>
              <a:gd name="connsiteX6" fmla="*/ 0 w 1281548"/>
              <a:gd name="connsiteY6" fmla="*/ 1052393 h 1052393"/>
              <a:gd name="connsiteX7" fmla="*/ 0 w 1281548"/>
              <a:gd name="connsiteY7" fmla="*/ 175402 h 1052393"/>
              <a:gd name="connsiteX8" fmla="*/ 175402 w 1281548"/>
              <a:gd name="connsiteY8" fmla="*/ 0 h 1052393"/>
              <a:gd name="connsiteX0" fmla="*/ 175402 w 1281548"/>
              <a:gd name="connsiteY0" fmla="*/ 0 h 1055044"/>
              <a:gd name="connsiteX1" fmla="*/ 1106146 w 1281548"/>
              <a:gd name="connsiteY1" fmla="*/ 0 h 1055044"/>
              <a:gd name="connsiteX2" fmla="*/ 1281548 w 1281548"/>
              <a:gd name="connsiteY2" fmla="*/ 175402 h 1055044"/>
              <a:gd name="connsiteX3" fmla="*/ 1281548 w 1281548"/>
              <a:gd name="connsiteY3" fmla="*/ 1052393 h 1055044"/>
              <a:gd name="connsiteX4" fmla="*/ 1281548 w 1281548"/>
              <a:gd name="connsiteY4" fmla="*/ 1052393 h 1055044"/>
              <a:gd name="connsiteX5" fmla="*/ 1033639 w 1281548"/>
              <a:gd name="connsiteY5" fmla="*/ 1055044 h 1055044"/>
              <a:gd name="connsiteX6" fmla="*/ 0 w 1281548"/>
              <a:gd name="connsiteY6" fmla="*/ 1052393 h 1055044"/>
              <a:gd name="connsiteX7" fmla="*/ 0 w 1281548"/>
              <a:gd name="connsiteY7" fmla="*/ 1052393 h 1055044"/>
              <a:gd name="connsiteX8" fmla="*/ 0 w 1281548"/>
              <a:gd name="connsiteY8" fmla="*/ 175402 h 1055044"/>
              <a:gd name="connsiteX9" fmla="*/ 175402 w 1281548"/>
              <a:gd name="connsiteY9" fmla="*/ 0 h 1055044"/>
              <a:gd name="connsiteX0" fmla="*/ 175402 w 1281548"/>
              <a:gd name="connsiteY0" fmla="*/ 0 h 1199042"/>
              <a:gd name="connsiteX1" fmla="*/ 1106146 w 1281548"/>
              <a:gd name="connsiteY1" fmla="*/ 0 h 1199042"/>
              <a:gd name="connsiteX2" fmla="*/ 1281548 w 1281548"/>
              <a:gd name="connsiteY2" fmla="*/ 175402 h 1199042"/>
              <a:gd name="connsiteX3" fmla="*/ 1281548 w 1281548"/>
              <a:gd name="connsiteY3" fmla="*/ 1052393 h 1199042"/>
              <a:gd name="connsiteX4" fmla="*/ 1083141 w 1281548"/>
              <a:gd name="connsiteY4" fmla="*/ 1199042 h 1199042"/>
              <a:gd name="connsiteX5" fmla="*/ 1033639 w 1281548"/>
              <a:gd name="connsiteY5" fmla="*/ 1055044 h 1199042"/>
              <a:gd name="connsiteX6" fmla="*/ 0 w 1281548"/>
              <a:gd name="connsiteY6" fmla="*/ 1052393 h 1199042"/>
              <a:gd name="connsiteX7" fmla="*/ 0 w 1281548"/>
              <a:gd name="connsiteY7" fmla="*/ 1052393 h 1199042"/>
              <a:gd name="connsiteX8" fmla="*/ 0 w 1281548"/>
              <a:gd name="connsiteY8" fmla="*/ 175402 h 1199042"/>
              <a:gd name="connsiteX9" fmla="*/ 175402 w 1281548"/>
              <a:gd name="connsiteY9" fmla="*/ 0 h 1199042"/>
              <a:gd name="connsiteX0" fmla="*/ 175402 w 1281548"/>
              <a:gd name="connsiteY0" fmla="*/ 0 h 1199042"/>
              <a:gd name="connsiteX1" fmla="*/ 1106146 w 1281548"/>
              <a:gd name="connsiteY1" fmla="*/ 0 h 1199042"/>
              <a:gd name="connsiteX2" fmla="*/ 1281548 w 1281548"/>
              <a:gd name="connsiteY2" fmla="*/ 175402 h 1199042"/>
              <a:gd name="connsiteX3" fmla="*/ 1281548 w 1281548"/>
              <a:gd name="connsiteY3" fmla="*/ 1052393 h 1199042"/>
              <a:gd name="connsiteX4" fmla="*/ 1083141 w 1281548"/>
              <a:gd name="connsiteY4" fmla="*/ 1199042 h 1199042"/>
              <a:gd name="connsiteX5" fmla="*/ 714462 w 1281548"/>
              <a:gd name="connsiteY5" fmla="*/ 994659 h 1199042"/>
              <a:gd name="connsiteX6" fmla="*/ 0 w 1281548"/>
              <a:gd name="connsiteY6" fmla="*/ 1052393 h 1199042"/>
              <a:gd name="connsiteX7" fmla="*/ 0 w 1281548"/>
              <a:gd name="connsiteY7" fmla="*/ 1052393 h 1199042"/>
              <a:gd name="connsiteX8" fmla="*/ 0 w 1281548"/>
              <a:gd name="connsiteY8" fmla="*/ 175402 h 1199042"/>
              <a:gd name="connsiteX9" fmla="*/ 175402 w 1281548"/>
              <a:gd name="connsiteY9" fmla="*/ 0 h 1199042"/>
              <a:gd name="connsiteX0" fmla="*/ 175402 w 1281548"/>
              <a:gd name="connsiteY0" fmla="*/ 0 h 1199042"/>
              <a:gd name="connsiteX1" fmla="*/ 1106146 w 1281548"/>
              <a:gd name="connsiteY1" fmla="*/ 0 h 1199042"/>
              <a:gd name="connsiteX2" fmla="*/ 1281548 w 1281548"/>
              <a:gd name="connsiteY2" fmla="*/ 175402 h 1199042"/>
              <a:gd name="connsiteX3" fmla="*/ 1178031 w 1281548"/>
              <a:gd name="connsiteY3" fmla="*/ 836732 h 1199042"/>
              <a:gd name="connsiteX4" fmla="*/ 1083141 w 1281548"/>
              <a:gd name="connsiteY4" fmla="*/ 1199042 h 1199042"/>
              <a:gd name="connsiteX5" fmla="*/ 714462 w 1281548"/>
              <a:gd name="connsiteY5" fmla="*/ 994659 h 1199042"/>
              <a:gd name="connsiteX6" fmla="*/ 0 w 1281548"/>
              <a:gd name="connsiteY6" fmla="*/ 1052393 h 1199042"/>
              <a:gd name="connsiteX7" fmla="*/ 0 w 1281548"/>
              <a:gd name="connsiteY7" fmla="*/ 1052393 h 1199042"/>
              <a:gd name="connsiteX8" fmla="*/ 0 w 1281548"/>
              <a:gd name="connsiteY8" fmla="*/ 175402 h 1199042"/>
              <a:gd name="connsiteX9" fmla="*/ 175402 w 1281548"/>
              <a:gd name="connsiteY9" fmla="*/ 0 h 1199042"/>
              <a:gd name="connsiteX0" fmla="*/ 175402 w 1281548"/>
              <a:gd name="connsiteY0" fmla="*/ 0 h 1199042"/>
              <a:gd name="connsiteX1" fmla="*/ 1106146 w 1281548"/>
              <a:gd name="connsiteY1" fmla="*/ 0 h 1199042"/>
              <a:gd name="connsiteX2" fmla="*/ 1281548 w 1281548"/>
              <a:gd name="connsiteY2" fmla="*/ 175402 h 1199042"/>
              <a:gd name="connsiteX3" fmla="*/ 1178031 w 1281548"/>
              <a:gd name="connsiteY3" fmla="*/ 836732 h 1199042"/>
              <a:gd name="connsiteX4" fmla="*/ 1083141 w 1281548"/>
              <a:gd name="connsiteY4" fmla="*/ 1199042 h 1199042"/>
              <a:gd name="connsiteX5" fmla="*/ 714462 w 1281548"/>
              <a:gd name="connsiteY5" fmla="*/ 994659 h 1199042"/>
              <a:gd name="connsiteX6" fmla="*/ 0 w 1281548"/>
              <a:gd name="connsiteY6" fmla="*/ 1052393 h 1199042"/>
              <a:gd name="connsiteX7" fmla="*/ 0 w 1281548"/>
              <a:gd name="connsiteY7" fmla="*/ 1052393 h 1199042"/>
              <a:gd name="connsiteX8" fmla="*/ 0 w 1281548"/>
              <a:gd name="connsiteY8" fmla="*/ 175402 h 1199042"/>
              <a:gd name="connsiteX9" fmla="*/ 175402 w 1281548"/>
              <a:gd name="connsiteY9" fmla="*/ 0 h 1199042"/>
              <a:gd name="connsiteX0" fmla="*/ 175402 w 1281548"/>
              <a:gd name="connsiteY0" fmla="*/ 0 h 1199042"/>
              <a:gd name="connsiteX1" fmla="*/ 1106146 w 1281548"/>
              <a:gd name="connsiteY1" fmla="*/ 0 h 1199042"/>
              <a:gd name="connsiteX2" fmla="*/ 1281548 w 1281548"/>
              <a:gd name="connsiteY2" fmla="*/ 175402 h 1199042"/>
              <a:gd name="connsiteX3" fmla="*/ 1178031 w 1281548"/>
              <a:gd name="connsiteY3" fmla="*/ 836732 h 1199042"/>
              <a:gd name="connsiteX4" fmla="*/ 1083141 w 1281548"/>
              <a:gd name="connsiteY4" fmla="*/ 1199042 h 1199042"/>
              <a:gd name="connsiteX5" fmla="*/ 714462 w 1281548"/>
              <a:gd name="connsiteY5" fmla="*/ 994659 h 1199042"/>
              <a:gd name="connsiteX6" fmla="*/ 0 w 1281548"/>
              <a:gd name="connsiteY6" fmla="*/ 1052393 h 1199042"/>
              <a:gd name="connsiteX7" fmla="*/ 0 w 1281548"/>
              <a:gd name="connsiteY7" fmla="*/ 1052393 h 1199042"/>
              <a:gd name="connsiteX8" fmla="*/ 0 w 1281548"/>
              <a:gd name="connsiteY8" fmla="*/ 175402 h 1199042"/>
              <a:gd name="connsiteX9" fmla="*/ 175402 w 1281548"/>
              <a:gd name="connsiteY9" fmla="*/ 0 h 1199042"/>
              <a:gd name="connsiteX0" fmla="*/ 175402 w 1281548"/>
              <a:gd name="connsiteY0" fmla="*/ 0 h 1199042"/>
              <a:gd name="connsiteX1" fmla="*/ 1106146 w 1281548"/>
              <a:gd name="connsiteY1" fmla="*/ 0 h 1199042"/>
              <a:gd name="connsiteX2" fmla="*/ 1281548 w 1281548"/>
              <a:gd name="connsiteY2" fmla="*/ 175402 h 1199042"/>
              <a:gd name="connsiteX3" fmla="*/ 1083141 w 1281548"/>
              <a:gd name="connsiteY3" fmla="*/ 1199042 h 1199042"/>
              <a:gd name="connsiteX4" fmla="*/ 714462 w 1281548"/>
              <a:gd name="connsiteY4" fmla="*/ 994659 h 1199042"/>
              <a:gd name="connsiteX5" fmla="*/ 0 w 1281548"/>
              <a:gd name="connsiteY5" fmla="*/ 1052393 h 1199042"/>
              <a:gd name="connsiteX6" fmla="*/ 0 w 1281548"/>
              <a:gd name="connsiteY6" fmla="*/ 1052393 h 1199042"/>
              <a:gd name="connsiteX7" fmla="*/ 0 w 1281548"/>
              <a:gd name="connsiteY7" fmla="*/ 175402 h 1199042"/>
              <a:gd name="connsiteX8" fmla="*/ 175402 w 1281548"/>
              <a:gd name="connsiteY8" fmla="*/ 0 h 1199042"/>
              <a:gd name="connsiteX0" fmla="*/ 175402 w 1626605"/>
              <a:gd name="connsiteY0" fmla="*/ 0 h 1199042"/>
              <a:gd name="connsiteX1" fmla="*/ 1106146 w 1626605"/>
              <a:gd name="connsiteY1" fmla="*/ 0 h 1199042"/>
              <a:gd name="connsiteX2" fmla="*/ 1626605 w 1626605"/>
              <a:gd name="connsiteY2" fmla="*/ 278919 h 1199042"/>
              <a:gd name="connsiteX3" fmla="*/ 1083141 w 1626605"/>
              <a:gd name="connsiteY3" fmla="*/ 1199042 h 1199042"/>
              <a:gd name="connsiteX4" fmla="*/ 714462 w 1626605"/>
              <a:gd name="connsiteY4" fmla="*/ 994659 h 1199042"/>
              <a:gd name="connsiteX5" fmla="*/ 0 w 1626605"/>
              <a:gd name="connsiteY5" fmla="*/ 1052393 h 1199042"/>
              <a:gd name="connsiteX6" fmla="*/ 0 w 1626605"/>
              <a:gd name="connsiteY6" fmla="*/ 1052393 h 1199042"/>
              <a:gd name="connsiteX7" fmla="*/ 0 w 1626605"/>
              <a:gd name="connsiteY7" fmla="*/ 175402 h 1199042"/>
              <a:gd name="connsiteX8" fmla="*/ 175402 w 1626605"/>
              <a:gd name="connsiteY8" fmla="*/ 0 h 1199042"/>
              <a:gd name="connsiteX0" fmla="*/ 175402 w 1626605"/>
              <a:gd name="connsiteY0" fmla="*/ 301924 h 1500966"/>
              <a:gd name="connsiteX1" fmla="*/ 1183783 w 1626605"/>
              <a:gd name="connsiteY1" fmla="*/ 0 h 1500966"/>
              <a:gd name="connsiteX2" fmla="*/ 1626605 w 1626605"/>
              <a:gd name="connsiteY2" fmla="*/ 580843 h 1500966"/>
              <a:gd name="connsiteX3" fmla="*/ 1083141 w 1626605"/>
              <a:gd name="connsiteY3" fmla="*/ 1500966 h 1500966"/>
              <a:gd name="connsiteX4" fmla="*/ 714462 w 1626605"/>
              <a:gd name="connsiteY4" fmla="*/ 1296583 h 1500966"/>
              <a:gd name="connsiteX5" fmla="*/ 0 w 1626605"/>
              <a:gd name="connsiteY5" fmla="*/ 1354317 h 1500966"/>
              <a:gd name="connsiteX6" fmla="*/ 0 w 1626605"/>
              <a:gd name="connsiteY6" fmla="*/ 1354317 h 1500966"/>
              <a:gd name="connsiteX7" fmla="*/ 0 w 1626605"/>
              <a:gd name="connsiteY7" fmla="*/ 477326 h 1500966"/>
              <a:gd name="connsiteX8" fmla="*/ 175402 w 1626605"/>
              <a:gd name="connsiteY8" fmla="*/ 301924 h 1500966"/>
              <a:gd name="connsiteX0" fmla="*/ 175402 w 2023420"/>
              <a:gd name="connsiteY0" fmla="*/ 301924 h 1500966"/>
              <a:gd name="connsiteX1" fmla="*/ 1183783 w 2023420"/>
              <a:gd name="connsiteY1" fmla="*/ 0 h 1500966"/>
              <a:gd name="connsiteX2" fmla="*/ 2023420 w 2023420"/>
              <a:gd name="connsiteY2" fmla="*/ 201281 h 1500966"/>
              <a:gd name="connsiteX3" fmla="*/ 1083141 w 2023420"/>
              <a:gd name="connsiteY3" fmla="*/ 1500966 h 1500966"/>
              <a:gd name="connsiteX4" fmla="*/ 714462 w 2023420"/>
              <a:gd name="connsiteY4" fmla="*/ 1296583 h 1500966"/>
              <a:gd name="connsiteX5" fmla="*/ 0 w 2023420"/>
              <a:gd name="connsiteY5" fmla="*/ 1354317 h 1500966"/>
              <a:gd name="connsiteX6" fmla="*/ 0 w 2023420"/>
              <a:gd name="connsiteY6" fmla="*/ 1354317 h 1500966"/>
              <a:gd name="connsiteX7" fmla="*/ 0 w 2023420"/>
              <a:gd name="connsiteY7" fmla="*/ 477326 h 1500966"/>
              <a:gd name="connsiteX8" fmla="*/ 175402 w 2023420"/>
              <a:gd name="connsiteY8" fmla="*/ 301924 h 1500966"/>
              <a:gd name="connsiteX0" fmla="*/ 192654 w 2023420"/>
              <a:gd name="connsiteY0" fmla="*/ 0 h 1682121"/>
              <a:gd name="connsiteX1" fmla="*/ 1183783 w 2023420"/>
              <a:gd name="connsiteY1" fmla="*/ 181155 h 1682121"/>
              <a:gd name="connsiteX2" fmla="*/ 2023420 w 2023420"/>
              <a:gd name="connsiteY2" fmla="*/ 382436 h 1682121"/>
              <a:gd name="connsiteX3" fmla="*/ 1083141 w 2023420"/>
              <a:gd name="connsiteY3" fmla="*/ 1682121 h 1682121"/>
              <a:gd name="connsiteX4" fmla="*/ 714462 w 2023420"/>
              <a:gd name="connsiteY4" fmla="*/ 1477738 h 1682121"/>
              <a:gd name="connsiteX5" fmla="*/ 0 w 2023420"/>
              <a:gd name="connsiteY5" fmla="*/ 1535472 h 1682121"/>
              <a:gd name="connsiteX6" fmla="*/ 0 w 2023420"/>
              <a:gd name="connsiteY6" fmla="*/ 1535472 h 1682121"/>
              <a:gd name="connsiteX7" fmla="*/ 0 w 2023420"/>
              <a:gd name="connsiteY7" fmla="*/ 658481 h 1682121"/>
              <a:gd name="connsiteX8" fmla="*/ 192654 w 2023420"/>
              <a:gd name="connsiteY8" fmla="*/ 0 h 1682121"/>
              <a:gd name="connsiteX0" fmla="*/ 192654 w 2817050"/>
              <a:gd name="connsiteY0" fmla="*/ 403491 h 2085612"/>
              <a:gd name="connsiteX1" fmla="*/ 1183783 w 2817050"/>
              <a:gd name="connsiteY1" fmla="*/ 584646 h 2085612"/>
              <a:gd name="connsiteX2" fmla="*/ 2817050 w 2817050"/>
              <a:gd name="connsiteY2" fmla="*/ 9550 h 2085612"/>
              <a:gd name="connsiteX3" fmla="*/ 1083141 w 2817050"/>
              <a:gd name="connsiteY3" fmla="*/ 2085612 h 2085612"/>
              <a:gd name="connsiteX4" fmla="*/ 714462 w 2817050"/>
              <a:gd name="connsiteY4" fmla="*/ 1881229 h 2085612"/>
              <a:gd name="connsiteX5" fmla="*/ 0 w 2817050"/>
              <a:gd name="connsiteY5" fmla="*/ 1938963 h 2085612"/>
              <a:gd name="connsiteX6" fmla="*/ 0 w 2817050"/>
              <a:gd name="connsiteY6" fmla="*/ 1938963 h 2085612"/>
              <a:gd name="connsiteX7" fmla="*/ 0 w 2817050"/>
              <a:gd name="connsiteY7" fmla="*/ 1061972 h 2085612"/>
              <a:gd name="connsiteX8" fmla="*/ 192654 w 2817050"/>
              <a:gd name="connsiteY8" fmla="*/ 403491 h 2085612"/>
              <a:gd name="connsiteX0" fmla="*/ 192654 w 2817050"/>
              <a:gd name="connsiteY0" fmla="*/ 1138687 h 2820808"/>
              <a:gd name="connsiteX1" fmla="*/ 1640983 w 2817050"/>
              <a:gd name="connsiteY1" fmla="*/ 0 h 2820808"/>
              <a:gd name="connsiteX2" fmla="*/ 2817050 w 2817050"/>
              <a:gd name="connsiteY2" fmla="*/ 744746 h 2820808"/>
              <a:gd name="connsiteX3" fmla="*/ 1083141 w 2817050"/>
              <a:gd name="connsiteY3" fmla="*/ 2820808 h 2820808"/>
              <a:gd name="connsiteX4" fmla="*/ 714462 w 2817050"/>
              <a:gd name="connsiteY4" fmla="*/ 2616425 h 2820808"/>
              <a:gd name="connsiteX5" fmla="*/ 0 w 2817050"/>
              <a:gd name="connsiteY5" fmla="*/ 2674159 h 2820808"/>
              <a:gd name="connsiteX6" fmla="*/ 0 w 2817050"/>
              <a:gd name="connsiteY6" fmla="*/ 2674159 h 2820808"/>
              <a:gd name="connsiteX7" fmla="*/ 0 w 2817050"/>
              <a:gd name="connsiteY7" fmla="*/ 1797168 h 2820808"/>
              <a:gd name="connsiteX8" fmla="*/ 192654 w 2817050"/>
              <a:gd name="connsiteY8" fmla="*/ 1138687 h 2820808"/>
              <a:gd name="connsiteX0" fmla="*/ 477326 w 2817050"/>
              <a:gd name="connsiteY0" fmla="*/ 0 h 2889819"/>
              <a:gd name="connsiteX1" fmla="*/ 1640983 w 2817050"/>
              <a:gd name="connsiteY1" fmla="*/ 69011 h 2889819"/>
              <a:gd name="connsiteX2" fmla="*/ 2817050 w 2817050"/>
              <a:gd name="connsiteY2" fmla="*/ 813757 h 2889819"/>
              <a:gd name="connsiteX3" fmla="*/ 1083141 w 2817050"/>
              <a:gd name="connsiteY3" fmla="*/ 2889819 h 2889819"/>
              <a:gd name="connsiteX4" fmla="*/ 714462 w 2817050"/>
              <a:gd name="connsiteY4" fmla="*/ 2685436 h 2889819"/>
              <a:gd name="connsiteX5" fmla="*/ 0 w 2817050"/>
              <a:gd name="connsiteY5" fmla="*/ 2743170 h 2889819"/>
              <a:gd name="connsiteX6" fmla="*/ 0 w 2817050"/>
              <a:gd name="connsiteY6" fmla="*/ 2743170 h 2889819"/>
              <a:gd name="connsiteX7" fmla="*/ 0 w 2817050"/>
              <a:gd name="connsiteY7" fmla="*/ 1866179 h 2889819"/>
              <a:gd name="connsiteX8" fmla="*/ 477326 w 2817050"/>
              <a:gd name="connsiteY8" fmla="*/ 0 h 2889819"/>
              <a:gd name="connsiteX0" fmla="*/ 477326 w 2817050"/>
              <a:gd name="connsiteY0" fmla="*/ 0 h 2889819"/>
              <a:gd name="connsiteX1" fmla="*/ 1640983 w 2817050"/>
              <a:gd name="connsiteY1" fmla="*/ 69011 h 2889819"/>
              <a:gd name="connsiteX2" fmla="*/ 2817050 w 2817050"/>
              <a:gd name="connsiteY2" fmla="*/ 813757 h 2889819"/>
              <a:gd name="connsiteX3" fmla="*/ 1083141 w 2817050"/>
              <a:gd name="connsiteY3" fmla="*/ 2889819 h 2889819"/>
              <a:gd name="connsiteX4" fmla="*/ 714462 w 2817050"/>
              <a:gd name="connsiteY4" fmla="*/ 2685436 h 2889819"/>
              <a:gd name="connsiteX5" fmla="*/ 0 w 2817050"/>
              <a:gd name="connsiteY5" fmla="*/ 2743170 h 2889819"/>
              <a:gd name="connsiteX6" fmla="*/ 0 w 2817050"/>
              <a:gd name="connsiteY6" fmla="*/ 2743170 h 2889819"/>
              <a:gd name="connsiteX7" fmla="*/ 138023 w 2817050"/>
              <a:gd name="connsiteY7" fmla="*/ 1477990 h 2889819"/>
              <a:gd name="connsiteX8" fmla="*/ 477326 w 2817050"/>
              <a:gd name="connsiteY8" fmla="*/ 0 h 2889819"/>
              <a:gd name="connsiteX0" fmla="*/ 477326 w 2817050"/>
              <a:gd name="connsiteY0" fmla="*/ 0 h 2889819"/>
              <a:gd name="connsiteX1" fmla="*/ 1640983 w 2817050"/>
              <a:gd name="connsiteY1" fmla="*/ 69011 h 2889819"/>
              <a:gd name="connsiteX2" fmla="*/ 2817050 w 2817050"/>
              <a:gd name="connsiteY2" fmla="*/ 813757 h 2889819"/>
              <a:gd name="connsiteX3" fmla="*/ 1083141 w 2817050"/>
              <a:gd name="connsiteY3" fmla="*/ 2889819 h 2889819"/>
              <a:gd name="connsiteX4" fmla="*/ 714462 w 2817050"/>
              <a:gd name="connsiteY4" fmla="*/ 2685436 h 2889819"/>
              <a:gd name="connsiteX5" fmla="*/ 434657 w 2817050"/>
              <a:gd name="connsiteY5" fmla="*/ 2704045 h 2889819"/>
              <a:gd name="connsiteX6" fmla="*/ 0 w 2817050"/>
              <a:gd name="connsiteY6" fmla="*/ 2743170 h 2889819"/>
              <a:gd name="connsiteX7" fmla="*/ 0 w 2817050"/>
              <a:gd name="connsiteY7" fmla="*/ 2743170 h 2889819"/>
              <a:gd name="connsiteX8" fmla="*/ 138023 w 2817050"/>
              <a:gd name="connsiteY8" fmla="*/ 1477990 h 2889819"/>
              <a:gd name="connsiteX9" fmla="*/ 477326 w 2817050"/>
              <a:gd name="connsiteY9" fmla="*/ 0 h 2889819"/>
              <a:gd name="connsiteX0" fmla="*/ 477326 w 2817050"/>
              <a:gd name="connsiteY0" fmla="*/ 0 h 2889819"/>
              <a:gd name="connsiteX1" fmla="*/ 1640983 w 2817050"/>
              <a:gd name="connsiteY1" fmla="*/ 69011 h 2889819"/>
              <a:gd name="connsiteX2" fmla="*/ 2817050 w 2817050"/>
              <a:gd name="connsiteY2" fmla="*/ 813757 h 2889819"/>
              <a:gd name="connsiteX3" fmla="*/ 1083141 w 2817050"/>
              <a:gd name="connsiteY3" fmla="*/ 2889819 h 2889819"/>
              <a:gd name="connsiteX4" fmla="*/ 714462 w 2817050"/>
              <a:gd name="connsiteY4" fmla="*/ 2685436 h 2889819"/>
              <a:gd name="connsiteX5" fmla="*/ 336685 w 2817050"/>
              <a:gd name="connsiteY5" fmla="*/ 2707311 h 2889819"/>
              <a:gd name="connsiteX6" fmla="*/ 0 w 2817050"/>
              <a:gd name="connsiteY6" fmla="*/ 2743170 h 2889819"/>
              <a:gd name="connsiteX7" fmla="*/ 0 w 2817050"/>
              <a:gd name="connsiteY7" fmla="*/ 2743170 h 2889819"/>
              <a:gd name="connsiteX8" fmla="*/ 138023 w 2817050"/>
              <a:gd name="connsiteY8" fmla="*/ 1477990 h 2889819"/>
              <a:gd name="connsiteX9" fmla="*/ 477326 w 2817050"/>
              <a:gd name="connsiteY9" fmla="*/ 0 h 2889819"/>
              <a:gd name="connsiteX0" fmla="*/ 516514 w 2856238"/>
              <a:gd name="connsiteY0" fmla="*/ 0 h 2889819"/>
              <a:gd name="connsiteX1" fmla="*/ 1680171 w 2856238"/>
              <a:gd name="connsiteY1" fmla="*/ 69011 h 2889819"/>
              <a:gd name="connsiteX2" fmla="*/ 2856238 w 2856238"/>
              <a:gd name="connsiteY2" fmla="*/ 813757 h 2889819"/>
              <a:gd name="connsiteX3" fmla="*/ 1122329 w 2856238"/>
              <a:gd name="connsiteY3" fmla="*/ 2889819 h 2889819"/>
              <a:gd name="connsiteX4" fmla="*/ 753650 w 2856238"/>
              <a:gd name="connsiteY4" fmla="*/ 2685436 h 2889819"/>
              <a:gd name="connsiteX5" fmla="*/ 375873 w 2856238"/>
              <a:gd name="connsiteY5" fmla="*/ 2707311 h 2889819"/>
              <a:gd name="connsiteX6" fmla="*/ 39188 w 2856238"/>
              <a:gd name="connsiteY6" fmla="*/ 2743170 h 2889819"/>
              <a:gd name="connsiteX7" fmla="*/ 0 w 2856238"/>
              <a:gd name="connsiteY7" fmla="*/ 2785624 h 2889819"/>
              <a:gd name="connsiteX8" fmla="*/ 177211 w 2856238"/>
              <a:gd name="connsiteY8" fmla="*/ 1477990 h 2889819"/>
              <a:gd name="connsiteX9" fmla="*/ 516514 w 2856238"/>
              <a:gd name="connsiteY9" fmla="*/ 0 h 2889819"/>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792839 w 2895427"/>
              <a:gd name="connsiteY4" fmla="*/ 2685436 h 2889819"/>
              <a:gd name="connsiteX5" fmla="*/ 415062 w 2895427"/>
              <a:gd name="connsiteY5" fmla="*/ 2707311 h 2889819"/>
              <a:gd name="connsiteX6" fmla="*/ 78377 w 2895427"/>
              <a:gd name="connsiteY6" fmla="*/ 2743170 h 2889819"/>
              <a:gd name="connsiteX7" fmla="*/ 0 w 2895427"/>
              <a:gd name="connsiteY7" fmla="*/ 2824813 h 2889819"/>
              <a:gd name="connsiteX8" fmla="*/ 216400 w 2895427"/>
              <a:gd name="connsiteY8" fmla="*/ 1477990 h 2889819"/>
              <a:gd name="connsiteX9" fmla="*/ 555703 w 2895427"/>
              <a:gd name="connsiteY9" fmla="*/ 0 h 2889819"/>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792839 w 2895427"/>
              <a:gd name="connsiteY4" fmla="*/ 2685436 h 2889819"/>
              <a:gd name="connsiteX5" fmla="*/ 415062 w 2895427"/>
              <a:gd name="connsiteY5" fmla="*/ 2707311 h 2889819"/>
              <a:gd name="connsiteX6" fmla="*/ 127363 w 2895427"/>
              <a:gd name="connsiteY6" fmla="*/ 2749701 h 2889819"/>
              <a:gd name="connsiteX7" fmla="*/ 0 w 2895427"/>
              <a:gd name="connsiteY7" fmla="*/ 2824813 h 2889819"/>
              <a:gd name="connsiteX8" fmla="*/ 216400 w 2895427"/>
              <a:gd name="connsiteY8" fmla="*/ 1477990 h 2889819"/>
              <a:gd name="connsiteX9" fmla="*/ 555703 w 2895427"/>
              <a:gd name="connsiteY9" fmla="*/ 0 h 2889819"/>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792839 w 2895427"/>
              <a:gd name="connsiteY4" fmla="*/ 2685436 h 2889819"/>
              <a:gd name="connsiteX5" fmla="*/ 415062 w 2895427"/>
              <a:gd name="connsiteY5" fmla="*/ 2707311 h 2889819"/>
              <a:gd name="connsiteX6" fmla="*/ 127363 w 2895427"/>
              <a:gd name="connsiteY6" fmla="*/ 2749701 h 2889819"/>
              <a:gd name="connsiteX7" fmla="*/ 0 w 2895427"/>
              <a:gd name="connsiteY7" fmla="*/ 2824813 h 2889819"/>
              <a:gd name="connsiteX8" fmla="*/ 216400 w 2895427"/>
              <a:gd name="connsiteY8" fmla="*/ 1477990 h 2889819"/>
              <a:gd name="connsiteX9" fmla="*/ 555703 w 2895427"/>
              <a:gd name="connsiteY9" fmla="*/ 0 h 2889819"/>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792839 w 2895427"/>
              <a:gd name="connsiteY4" fmla="*/ 2685436 h 2889819"/>
              <a:gd name="connsiteX5" fmla="*/ 415062 w 2895427"/>
              <a:gd name="connsiteY5" fmla="*/ 2707311 h 2889819"/>
              <a:gd name="connsiteX6" fmla="*/ 127363 w 2895427"/>
              <a:gd name="connsiteY6" fmla="*/ 2749701 h 2889819"/>
              <a:gd name="connsiteX7" fmla="*/ 0 w 2895427"/>
              <a:gd name="connsiteY7" fmla="*/ 2824813 h 2889819"/>
              <a:gd name="connsiteX8" fmla="*/ 216400 w 2895427"/>
              <a:gd name="connsiteY8" fmla="*/ 1477990 h 2889819"/>
              <a:gd name="connsiteX9" fmla="*/ 555703 w 2895427"/>
              <a:gd name="connsiteY9" fmla="*/ 0 h 2889819"/>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792839 w 2895427"/>
              <a:gd name="connsiteY4" fmla="*/ 2685436 h 2889819"/>
              <a:gd name="connsiteX5" fmla="*/ 477111 w 2895427"/>
              <a:gd name="connsiteY5" fmla="*/ 2704046 h 2889819"/>
              <a:gd name="connsiteX6" fmla="*/ 127363 w 2895427"/>
              <a:gd name="connsiteY6" fmla="*/ 2749701 h 2889819"/>
              <a:gd name="connsiteX7" fmla="*/ 0 w 2895427"/>
              <a:gd name="connsiteY7" fmla="*/ 2824813 h 2889819"/>
              <a:gd name="connsiteX8" fmla="*/ 216400 w 2895427"/>
              <a:gd name="connsiteY8" fmla="*/ 1477990 h 2889819"/>
              <a:gd name="connsiteX9" fmla="*/ 555703 w 2895427"/>
              <a:gd name="connsiteY9" fmla="*/ 0 h 2889819"/>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799370 w 2895427"/>
              <a:gd name="connsiteY4" fmla="*/ 2714828 h 2889819"/>
              <a:gd name="connsiteX5" fmla="*/ 477111 w 2895427"/>
              <a:gd name="connsiteY5" fmla="*/ 2704046 h 2889819"/>
              <a:gd name="connsiteX6" fmla="*/ 127363 w 2895427"/>
              <a:gd name="connsiteY6" fmla="*/ 2749701 h 2889819"/>
              <a:gd name="connsiteX7" fmla="*/ 0 w 2895427"/>
              <a:gd name="connsiteY7" fmla="*/ 2824813 h 2889819"/>
              <a:gd name="connsiteX8" fmla="*/ 216400 w 2895427"/>
              <a:gd name="connsiteY8" fmla="*/ 1477990 h 2889819"/>
              <a:gd name="connsiteX9" fmla="*/ 555703 w 2895427"/>
              <a:gd name="connsiteY9" fmla="*/ 0 h 2889819"/>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799370 w 2895427"/>
              <a:gd name="connsiteY4" fmla="*/ 2714828 h 2889819"/>
              <a:gd name="connsiteX5" fmla="*/ 477111 w 2895427"/>
              <a:gd name="connsiteY5" fmla="*/ 2704046 h 2889819"/>
              <a:gd name="connsiteX6" fmla="*/ 127363 w 2895427"/>
              <a:gd name="connsiteY6" fmla="*/ 2749701 h 2889819"/>
              <a:gd name="connsiteX7" fmla="*/ 0 w 2895427"/>
              <a:gd name="connsiteY7" fmla="*/ 2824813 h 2889819"/>
              <a:gd name="connsiteX8" fmla="*/ 216400 w 2895427"/>
              <a:gd name="connsiteY8" fmla="*/ 1477990 h 2889819"/>
              <a:gd name="connsiteX9" fmla="*/ 555703 w 2895427"/>
              <a:gd name="connsiteY9" fmla="*/ 0 h 2889819"/>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799370 w 2895427"/>
              <a:gd name="connsiteY4" fmla="*/ 2714828 h 2889819"/>
              <a:gd name="connsiteX5" fmla="*/ 477111 w 2895427"/>
              <a:gd name="connsiteY5" fmla="*/ 2704046 h 2889819"/>
              <a:gd name="connsiteX6" fmla="*/ 127363 w 2895427"/>
              <a:gd name="connsiteY6" fmla="*/ 2749701 h 2889819"/>
              <a:gd name="connsiteX7" fmla="*/ 0 w 2895427"/>
              <a:gd name="connsiteY7" fmla="*/ 2824813 h 2889819"/>
              <a:gd name="connsiteX8" fmla="*/ 216400 w 2895427"/>
              <a:gd name="connsiteY8" fmla="*/ 1477990 h 2889819"/>
              <a:gd name="connsiteX9" fmla="*/ 555703 w 2895427"/>
              <a:gd name="connsiteY9" fmla="*/ 0 h 2889819"/>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799370 w 2895427"/>
              <a:gd name="connsiteY4" fmla="*/ 2714828 h 2889819"/>
              <a:gd name="connsiteX5" fmla="*/ 477111 w 2895427"/>
              <a:gd name="connsiteY5" fmla="*/ 2704046 h 2889819"/>
              <a:gd name="connsiteX6" fmla="*/ 127363 w 2895427"/>
              <a:gd name="connsiteY6" fmla="*/ 2749701 h 2889819"/>
              <a:gd name="connsiteX7" fmla="*/ 0 w 2895427"/>
              <a:gd name="connsiteY7" fmla="*/ 2824813 h 2889819"/>
              <a:gd name="connsiteX8" fmla="*/ 216400 w 2895427"/>
              <a:gd name="connsiteY8" fmla="*/ 1477990 h 2889819"/>
              <a:gd name="connsiteX9" fmla="*/ 555703 w 2895427"/>
              <a:gd name="connsiteY9" fmla="*/ 0 h 2889819"/>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799370 w 2895427"/>
              <a:gd name="connsiteY4" fmla="*/ 2714828 h 2889819"/>
              <a:gd name="connsiteX5" fmla="*/ 441188 w 2895427"/>
              <a:gd name="connsiteY5" fmla="*/ 2697514 h 2889819"/>
              <a:gd name="connsiteX6" fmla="*/ 127363 w 2895427"/>
              <a:gd name="connsiteY6" fmla="*/ 2749701 h 2889819"/>
              <a:gd name="connsiteX7" fmla="*/ 0 w 2895427"/>
              <a:gd name="connsiteY7" fmla="*/ 2824813 h 2889819"/>
              <a:gd name="connsiteX8" fmla="*/ 216400 w 2895427"/>
              <a:gd name="connsiteY8" fmla="*/ 1477990 h 2889819"/>
              <a:gd name="connsiteX9" fmla="*/ 555703 w 2895427"/>
              <a:gd name="connsiteY9" fmla="*/ 0 h 2889819"/>
              <a:gd name="connsiteX0" fmla="*/ 555703 w 2895427"/>
              <a:gd name="connsiteY0" fmla="*/ 0 h 3022534"/>
              <a:gd name="connsiteX1" fmla="*/ 1719360 w 2895427"/>
              <a:gd name="connsiteY1" fmla="*/ 69011 h 3022534"/>
              <a:gd name="connsiteX2" fmla="*/ 2895427 w 2895427"/>
              <a:gd name="connsiteY2" fmla="*/ 813757 h 3022534"/>
              <a:gd name="connsiteX3" fmla="*/ 1161518 w 2895427"/>
              <a:gd name="connsiteY3" fmla="*/ 2889819 h 3022534"/>
              <a:gd name="connsiteX4" fmla="*/ 1019221 w 2895427"/>
              <a:gd name="connsiteY4" fmla="*/ 2802017 h 3022534"/>
              <a:gd name="connsiteX5" fmla="*/ 799370 w 2895427"/>
              <a:gd name="connsiteY5" fmla="*/ 2714828 h 3022534"/>
              <a:gd name="connsiteX6" fmla="*/ 441188 w 2895427"/>
              <a:gd name="connsiteY6" fmla="*/ 2697514 h 3022534"/>
              <a:gd name="connsiteX7" fmla="*/ 127363 w 2895427"/>
              <a:gd name="connsiteY7" fmla="*/ 2749701 h 3022534"/>
              <a:gd name="connsiteX8" fmla="*/ 0 w 2895427"/>
              <a:gd name="connsiteY8" fmla="*/ 2824813 h 3022534"/>
              <a:gd name="connsiteX9" fmla="*/ 216400 w 2895427"/>
              <a:gd name="connsiteY9" fmla="*/ 1477990 h 3022534"/>
              <a:gd name="connsiteX10" fmla="*/ 555703 w 2895427"/>
              <a:gd name="connsiteY10" fmla="*/ 0 h 3022534"/>
              <a:gd name="connsiteX0" fmla="*/ 555703 w 2895427"/>
              <a:gd name="connsiteY0" fmla="*/ 0 h 3018546"/>
              <a:gd name="connsiteX1" fmla="*/ 1719360 w 2895427"/>
              <a:gd name="connsiteY1" fmla="*/ 69011 h 3018546"/>
              <a:gd name="connsiteX2" fmla="*/ 2895427 w 2895427"/>
              <a:gd name="connsiteY2" fmla="*/ 813757 h 3018546"/>
              <a:gd name="connsiteX3" fmla="*/ 1161518 w 2895427"/>
              <a:gd name="connsiteY3" fmla="*/ 2889819 h 3018546"/>
              <a:gd name="connsiteX4" fmla="*/ 1051878 w 2895427"/>
              <a:gd name="connsiteY4" fmla="*/ 2782422 h 3018546"/>
              <a:gd name="connsiteX5" fmla="*/ 799370 w 2895427"/>
              <a:gd name="connsiteY5" fmla="*/ 2714828 h 3018546"/>
              <a:gd name="connsiteX6" fmla="*/ 441188 w 2895427"/>
              <a:gd name="connsiteY6" fmla="*/ 2697514 h 3018546"/>
              <a:gd name="connsiteX7" fmla="*/ 127363 w 2895427"/>
              <a:gd name="connsiteY7" fmla="*/ 2749701 h 3018546"/>
              <a:gd name="connsiteX8" fmla="*/ 0 w 2895427"/>
              <a:gd name="connsiteY8" fmla="*/ 2824813 h 3018546"/>
              <a:gd name="connsiteX9" fmla="*/ 216400 w 2895427"/>
              <a:gd name="connsiteY9" fmla="*/ 1477990 h 3018546"/>
              <a:gd name="connsiteX10" fmla="*/ 555703 w 2895427"/>
              <a:gd name="connsiteY10" fmla="*/ 0 h 3018546"/>
              <a:gd name="connsiteX0" fmla="*/ 555703 w 2895427"/>
              <a:gd name="connsiteY0" fmla="*/ 0 h 3018546"/>
              <a:gd name="connsiteX1" fmla="*/ 1719360 w 2895427"/>
              <a:gd name="connsiteY1" fmla="*/ 69011 h 3018546"/>
              <a:gd name="connsiteX2" fmla="*/ 2895427 w 2895427"/>
              <a:gd name="connsiteY2" fmla="*/ 813757 h 3018546"/>
              <a:gd name="connsiteX3" fmla="*/ 1161518 w 2895427"/>
              <a:gd name="connsiteY3" fmla="*/ 2889819 h 3018546"/>
              <a:gd name="connsiteX4" fmla="*/ 1051878 w 2895427"/>
              <a:gd name="connsiteY4" fmla="*/ 2782422 h 3018546"/>
              <a:gd name="connsiteX5" fmla="*/ 799370 w 2895427"/>
              <a:gd name="connsiteY5" fmla="*/ 2714828 h 3018546"/>
              <a:gd name="connsiteX6" fmla="*/ 441188 w 2895427"/>
              <a:gd name="connsiteY6" fmla="*/ 2697514 h 3018546"/>
              <a:gd name="connsiteX7" fmla="*/ 127363 w 2895427"/>
              <a:gd name="connsiteY7" fmla="*/ 2749701 h 3018546"/>
              <a:gd name="connsiteX8" fmla="*/ 0 w 2895427"/>
              <a:gd name="connsiteY8" fmla="*/ 2824813 h 3018546"/>
              <a:gd name="connsiteX9" fmla="*/ 216400 w 2895427"/>
              <a:gd name="connsiteY9" fmla="*/ 1477990 h 3018546"/>
              <a:gd name="connsiteX10" fmla="*/ 555703 w 2895427"/>
              <a:gd name="connsiteY10" fmla="*/ 0 h 3018546"/>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1051878 w 2895427"/>
              <a:gd name="connsiteY4" fmla="*/ 2782422 h 2889819"/>
              <a:gd name="connsiteX5" fmla="*/ 799370 w 2895427"/>
              <a:gd name="connsiteY5" fmla="*/ 2714828 h 2889819"/>
              <a:gd name="connsiteX6" fmla="*/ 441188 w 2895427"/>
              <a:gd name="connsiteY6" fmla="*/ 2697514 h 2889819"/>
              <a:gd name="connsiteX7" fmla="*/ 127363 w 2895427"/>
              <a:gd name="connsiteY7" fmla="*/ 2749701 h 2889819"/>
              <a:gd name="connsiteX8" fmla="*/ 0 w 2895427"/>
              <a:gd name="connsiteY8" fmla="*/ 2824813 h 2889819"/>
              <a:gd name="connsiteX9" fmla="*/ 216400 w 2895427"/>
              <a:gd name="connsiteY9" fmla="*/ 1477990 h 2889819"/>
              <a:gd name="connsiteX10" fmla="*/ 555703 w 2895427"/>
              <a:gd name="connsiteY10" fmla="*/ 0 h 2889819"/>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1051878 w 2895427"/>
              <a:gd name="connsiteY4" fmla="*/ 2782422 h 2889819"/>
              <a:gd name="connsiteX5" fmla="*/ 799370 w 2895427"/>
              <a:gd name="connsiteY5" fmla="*/ 2714828 h 2889819"/>
              <a:gd name="connsiteX6" fmla="*/ 441188 w 2895427"/>
              <a:gd name="connsiteY6" fmla="*/ 2697514 h 2889819"/>
              <a:gd name="connsiteX7" fmla="*/ 127363 w 2895427"/>
              <a:gd name="connsiteY7" fmla="*/ 2749701 h 2889819"/>
              <a:gd name="connsiteX8" fmla="*/ 0 w 2895427"/>
              <a:gd name="connsiteY8" fmla="*/ 2824813 h 2889819"/>
              <a:gd name="connsiteX9" fmla="*/ 216400 w 2895427"/>
              <a:gd name="connsiteY9" fmla="*/ 1477990 h 2889819"/>
              <a:gd name="connsiteX10" fmla="*/ 555703 w 2895427"/>
              <a:gd name="connsiteY10" fmla="*/ 0 h 2889819"/>
              <a:gd name="connsiteX0" fmla="*/ 555703 w 2895427"/>
              <a:gd name="connsiteY0" fmla="*/ 0 h 2889819"/>
              <a:gd name="connsiteX1" fmla="*/ 1719360 w 2895427"/>
              <a:gd name="connsiteY1" fmla="*/ 69011 h 2889819"/>
              <a:gd name="connsiteX2" fmla="*/ 2895427 w 2895427"/>
              <a:gd name="connsiteY2" fmla="*/ 813757 h 2889819"/>
              <a:gd name="connsiteX3" fmla="*/ 1161518 w 2895427"/>
              <a:gd name="connsiteY3" fmla="*/ 2889819 h 2889819"/>
              <a:gd name="connsiteX4" fmla="*/ 1051878 w 2895427"/>
              <a:gd name="connsiteY4" fmla="*/ 2782422 h 2889819"/>
              <a:gd name="connsiteX5" fmla="*/ 799370 w 2895427"/>
              <a:gd name="connsiteY5" fmla="*/ 2714828 h 2889819"/>
              <a:gd name="connsiteX6" fmla="*/ 434657 w 2895427"/>
              <a:gd name="connsiteY6" fmla="*/ 2710577 h 2889819"/>
              <a:gd name="connsiteX7" fmla="*/ 127363 w 2895427"/>
              <a:gd name="connsiteY7" fmla="*/ 2749701 h 2889819"/>
              <a:gd name="connsiteX8" fmla="*/ 0 w 2895427"/>
              <a:gd name="connsiteY8" fmla="*/ 2824813 h 2889819"/>
              <a:gd name="connsiteX9" fmla="*/ 216400 w 2895427"/>
              <a:gd name="connsiteY9" fmla="*/ 1477990 h 2889819"/>
              <a:gd name="connsiteX10" fmla="*/ 555703 w 2895427"/>
              <a:gd name="connsiteY10" fmla="*/ 0 h 2889819"/>
              <a:gd name="connsiteX0" fmla="*/ 555703 w 2895427"/>
              <a:gd name="connsiteY0" fmla="*/ 114260 h 3004079"/>
              <a:gd name="connsiteX1" fmla="*/ 1805085 w 2895427"/>
              <a:gd name="connsiteY1" fmla="*/ 2296 h 3004079"/>
              <a:gd name="connsiteX2" fmla="*/ 2895427 w 2895427"/>
              <a:gd name="connsiteY2" fmla="*/ 928017 h 3004079"/>
              <a:gd name="connsiteX3" fmla="*/ 1161518 w 2895427"/>
              <a:gd name="connsiteY3" fmla="*/ 3004079 h 3004079"/>
              <a:gd name="connsiteX4" fmla="*/ 1051878 w 2895427"/>
              <a:gd name="connsiteY4" fmla="*/ 2896682 h 3004079"/>
              <a:gd name="connsiteX5" fmla="*/ 799370 w 2895427"/>
              <a:gd name="connsiteY5" fmla="*/ 2829088 h 3004079"/>
              <a:gd name="connsiteX6" fmla="*/ 434657 w 2895427"/>
              <a:gd name="connsiteY6" fmla="*/ 2824837 h 3004079"/>
              <a:gd name="connsiteX7" fmla="*/ 127363 w 2895427"/>
              <a:gd name="connsiteY7" fmla="*/ 2863961 h 3004079"/>
              <a:gd name="connsiteX8" fmla="*/ 0 w 2895427"/>
              <a:gd name="connsiteY8" fmla="*/ 2939073 h 3004079"/>
              <a:gd name="connsiteX9" fmla="*/ 216400 w 2895427"/>
              <a:gd name="connsiteY9" fmla="*/ 1592250 h 3004079"/>
              <a:gd name="connsiteX10" fmla="*/ 555703 w 2895427"/>
              <a:gd name="connsiteY10" fmla="*/ 114260 h 3004079"/>
              <a:gd name="connsiteX0" fmla="*/ 555703 w 2895427"/>
              <a:gd name="connsiteY0" fmla="*/ 114260 h 3004079"/>
              <a:gd name="connsiteX1" fmla="*/ 1805085 w 2895427"/>
              <a:gd name="connsiteY1" fmla="*/ 2296 h 3004079"/>
              <a:gd name="connsiteX2" fmla="*/ 2895427 w 2895427"/>
              <a:gd name="connsiteY2" fmla="*/ 928017 h 3004079"/>
              <a:gd name="connsiteX3" fmla="*/ 1161518 w 2895427"/>
              <a:gd name="connsiteY3" fmla="*/ 3004079 h 3004079"/>
              <a:gd name="connsiteX4" fmla="*/ 1051878 w 2895427"/>
              <a:gd name="connsiteY4" fmla="*/ 2896682 h 3004079"/>
              <a:gd name="connsiteX5" fmla="*/ 799370 w 2895427"/>
              <a:gd name="connsiteY5" fmla="*/ 2829088 h 3004079"/>
              <a:gd name="connsiteX6" fmla="*/ 434657 w 2895427"/>
              <a:gd name="connsiteY6" fmla="*/ 2824837 h 3004079"/>
              <a:gd name="connsiteX7" fmla="*/ 127363 w 2895427"/>
              <a:gd name="connsiteY7" fmla="*/ 2863961 h 3004079"/>
              <a:gd name="connsiteX8" fmla="*/ 0 w 2895427"/>
              <a:gd name="connsiteY8" fmla="*/ 2939073 h 3004079"/>
              <a:gd name="connsiteX9" fmla="*/ 216400 w 2895427"/>
              <a:gd name="connsiteY9" fmla="*/ 1592250 h 3004079"/>
              <a:gd name="connsiteX10" fmla="*/ 555703 w 2895427"/>
              <a:gd name="connsiteY10" fmla="*/ 114260 h 3004079"/>
              <a:gd name="connsiteX0" fmla="*/ 555703 w 2895427"/>
              <a:gd name="connsiteY0" fmla="*/ 133212 h 3023031"/>
              <a:gd name="connsiteX1" fmla="*/ 1805085 w 2895427"/>
              <a:gd name="connsiteY1" fmla="*/ 21248 h 3023031"/>
              <a:gd name="connsiteX2" fmla="*/ 2895427 w 2895427"/>
              <a:gd name="connsiteY2" fmla="*/ 946969 h 3023031"/>
              <a:gd name="connsiteX3" fmla="*/ 1161518 w 2895427"/>
              <a:gd name="connsiteY3" fmla="*/ 3023031 h 3023031"/>
              <a:gd name="connsiteX4" fmla="*/ 1051878 w 2895427"/>
              <a:gd name="connsiteY4" fmla="*/ 2915634 h 3023031"/>
              <a:gd name="connsiteX5" fmla="*/ 799370 w 2895427"/>
              <a:gd name="connsiteY5" fmla="*/ 2848040 h 3023031"/>
              <a:gd name="connsiteX6" fmla="*/ 434657 w 2895427"/>
              <a:gd name="connsiteY6" fmla="*/ 2843789 h 3023031"/>
              <a:gd name="connsiteX7" fmla="*/ 127363 w 2895427"/>
              <a:gd name="connsiteY7" fmla="*/ 2882913 h 3023031"/>
              <a:gd name="connsiteX8" fmla="*/ 0 w 2895427"/>
              <a:gd name="connsiteY8" fmla="*/ 2958025 h 3023031"/>
              <a:gd name="connsiteX9" fmla="*/ 216400 w 2895427"/>
              <a:gd name="connsiteY9" fmla="*/ 1611202 h 3023031"/>
              <a:gd name="connsiteX10" fmla="*/ 555703 w 2895427"/>
              <a:gd name="connsiteY10" fmla="*/ 133212 h 3023031"/>
              <a:gd name="connsiteX0" fmla="*/ 555703 w 2895427"/>
              <a:gd name="connsiteY0" fmla="*/ 343025 h 3232844"/>
              <a:gd name="connsiteX1" fmla="*/ 1928910 w 2895427"/>
              <a:gd name="connsiteY1" fmla="*/ 11986 h 3232844"/>
              <a:gd name="connsiteX2" fmla="*/ 2895427 w 2895427"/>
              <a:gd name="connsiteY2" fmla="*/ 1156782 h 3232844"/>
              <a:gd name="connsiteX3" fmla="*/ 1161518 w 2895427"/>
              <a:gd name="connsiteY3" fmla="*/ 3232844 h 3232844"/>
              <a:gd name="connsiteX4" fmla="*/ 1051878 w 2895427"/>
              <a:gd name="connsiteY4" fmla="*/ 3125447 h 3232844"/>
              <a:gd name="connsiteX5" fmla="*/ 799370 w 2895427"/>
              <a:gd name="connsiteY5" fmla="*/ 3057853 h 3232844"/>
              <a:gd name="connsiteX6" fmla="*/ 434657 w 2895427"/>
              <a:gd name="connsiteY6" fmla="*/ 3053602 h 3232844"/>
              <a:gd name="connsiteX7" fmla="*/ 127363 w 2895427"/>
              <a:gd name="connsiteY7" fmla="*/ 3092726 h 3232844"/>
              <a:gd name="connsiteX8" fmla="*/ 0 w 2895427"/>
              <a:gd name="connsiteY8" fmla="*/ 3167838 h 3232844"/>
              <a:gd name="connsiteX9" fmla="*/ 216400 w 2895427"/>
              <a:gd name="connsiteY9" fmla="*/ 1821015 h 3232844"/>
              <a:gd name="connsiteX10" fmla="*/ 555703 w 2895427"/>
              <a:gd name="connsiteY10" fmla="*/ 343025 h 3232844"/>
              <a:gd name="connsiteX0" fmla="*/ 555703 w 2895427"/>
              <a:gd name="connsiteY0" fmla="*/ 353264 h 3243083"/>
              <a:gd name="connsiteX1" fmla="*/ 1928910 w 2895427"/>
              <a:gd name="connsiteY1" fmla="*/ 22225 h 3243083"/>
              <a:gd name="connsiteX2" fmla="*/ 2895427 w 2895427"/>
              <a:gd name="connsiteY2" fmla="*/ 1167021 h 3243083"/>
              <a:gd name="connsiteX3" fmla="*/ 1161518 w 2895427"/>
              <a:gd name="connsiteY3" fmla="*/ 3243083 h 3243083"/>
              <a:gd name="connsiteX4" fmla="*/ 1051878 w 2895427"/>
              <a:gd name="connsiteY4" fmla="*/ 3135686 h 3243083"/>
              <a:gd name="connsiteX5" fmla="*/ 799370 w 2895427"/>
              <a:gd name="connsiteY5" fmla="*/ 3068092 h 3243083"/>
              <a:gd name="connsiteX6" fmla="*/ 434657 w 2895427"/>
              <a:gd name="connsiteY6" fmla="*/ 3063841 h 3243083"/>
              <a:gd name="connsiteX7" fmla="*/ 127363 w 2895427"/>
              <a:gd name="connsiteY7" fmla="*/ 3102965 h 3243083"/>
              <a:gd name="connsiteX8" fmla="*/ 0 w 2895427"/>
              <a:gd name="connsiteY8" fmla="*/ 3178077 h 3243083"/>
              <a:gd name="connsiteX9" fmla="*/ 216400 w 2895427"/>
              <a:gd name="connsiteY9" fmla="*/ 1831254 h 3243083"/>
              <a:gd name="connsiteX10" fmla="*/ 555703 w 2895427"/>
              <a:gd name="connsiteY10" fmla="*/ 353264 h 3243083"/>
              <a:gd name="connsiteX0" fmla="*/ 555703 w 2790652"/>
              <a:gd name="connsiteY0" fmla="*/ 353264 h 3243083"/>
              <a:gd name="connsiteX1" fmla="*/ 1928910 w 2790652"/>
              <a:gd name="connsiteY1" fmla="*/ 22225 h 3243083"/>
              <a:gd name="connsiteX2" fmla="*/ 2790652 w 2790652"/>
              <a:gd name="connsiteY2" fmla="*/ 1081296 h 3243083"/>
              <a:gd name="connsiteX3" fmla="*/ 1161518 w 2790652"/>
              <a:gd name="connsiteY3" fmla="*/ 3243083 h 3243083"/>
              <a:gd name="connsiteX4" fmla="*/ 1051878 w 2790652"/>
              <a:gd name="connsiteY4" fmla="*/ 3135686 h 3243083"/>
              <a:gd name="connsiteX5" fmla="*/ 799370 w 2790652"/>
              <a:gd name="connsiteY5" fmla="*/ 3068092 h 3243083"/>
              <a:gd name="connsiteX6" fmla="*/ 434657 w 2790652"/>
              <a:gd name="connsiteY6" fmla="*/ 3063841 h 3243083"/>
              <a:gd name="connsiteX7" fmla="*/ 127363 w 2790652"/>
              <a:gd name="connsiteY7" fmla="*/ 3102965 h 3243083"/>
              <a:gd name="connsiteX8" fmla="*/ 0 w 2790652"/>
              <a:gd name="connsiteY8" fmla="*/ 3178077 h 3243083"/>
              <a:gd name="connsiteX9" fmla="*/ 216400 w 2790652"/>
              <a:gd name="connsiteY9" fmla="*/ 1831254 h 3243083"/>
              <a:gd name="connsiteX10" fmla="*/ 555703 w 2790652"/>
              <a:gd name="connsiteY10" fmla="*/ 353264 h 324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0652" h="3243083">
                <a:moveTo>
                  <a:pt x="555703" y="353264"/>
                </a:moveTo>
                <a:cubicBezTo>
                  <a:pt x="895964" y="128618"/>
                  <a:pt x="1379099" y="-67454"/>
                  <a:pt x="1928910" y="22225"/>
                </a:cubicBezTo>
                <a:cubicBezTo>
                  <a:pt x="2568707" y="184150"/>
                  <a:pt x="2790652" y="984424"/>
                  <a:pt x="2790652" y="1081296"/>
                </a:cubicBezTo>
                <a:cubicBezTo>
                  <a:pt x="2786818" y="1281136"/>
                  <a:pt x="1340940" y="3240435"/>
                  <a:pt x="1161518" y="3243083"/>
                </a:cubicBezTo>
                <a:cubicBezTo>
                  <a:pt x="1119872" y="3166246"/>
                  <a:pt x="1112236" y="3164851"/>
                  <a:pt x="1051878" y="3135686"/>
                </a:cubicBezTo>
                <a:cubicBezTo>
                  <a:pt x="991520" y="3106521"/>
                  <a:pt x="895709" y="3085509"/>
                  <a:pt x="799370" y="3068092"/>
                </a:cubicBezTo>
                <a:cubicBezTo>
                  <a:pt x="639699" y="3057967"/>
                  <a:pt x="551874" y="3054372"/>
                  <a:pt x="434657" y="3063841"/>
                </a:cubicBezTo>
                <a:cubicBezTo>
                  <a:pt x="338757" y="3077971"/>
                  <a:pt x="272249" y="3069241"/>
                  <a:pt x="127363" y="3102965"/>
                </a:cubicBezTo>
                <a:cubicBezTo>
                  <a:pt x="48986" y="3137799"/>
                  <a:pt x="42454" y="3153040"/>
                  <a:pt x="0" y="3178077"/>
                </a:cubicBezTo>
                <a:lnTo>
                  <a:pt x="216400" y="1831254"/>
                </a:lnTo>
                <a:cubicBezTo>
                  <a:pt x="216400" y="1734382"/>
                  <a:pt x="458831" y="353264"/>
                  <a:pt x="555703" y="353264"/>
                </a:cubicBezTo>
                <a:close/>
              </a:path>
            </a:pathLst>
          </a:custGeom>
          <a:solidFill>
            <a:schemeClr val="tx1">
              <a:alpha val="64000"/>
            </a:schemeClr>
          </a:solidFill>
          <a:ln w="28575" cap="flat" cmpd="sng" algn="ctr">
            <a:solidFill>
              <a:schemeClr val="accent1">
                <a:lumMod val="90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1" name="フリーフォーム: 図形 10">
            <a:extLst>
              <a:ext uri="{FF2B5EF4-FFF2-40B4-BE49-F238E27FC236}">
                <a16:creationId xmlns:a16="http://schemas.microsoft.com/office/drawing/2014/main" id="{230A70E0-1EDF-4D42-B857-E41CF3EC0BA5}"/>
              </a:ext>
            </a:extLst>
          </p:cNvPr>
          <p:cNvSpPr/>
          <p:nvPr/>
        </p:nvSpPr>
        <p:spPr bwMode="auto">
          <a:xfrm>
            <a:off x="1249359" y="151390"/>
            <a:ext cx="1125469" cy="327017"/>
          </a:xfrm>
          <a:custGeom>
            <a:avLst/>
            <a:gdLst>
              <a:gd name="connsiteX0" fmla="*/ 0 w 1213352"/>
              <a:gd name="connsiteY0" fmla="*/ 246185 h 455946"/>
              <a:gd name="connsiteX1" fmla="*/ 527539 w 1213352"/>
              <a:gd name="connsiteY1" fmla="*/ 439616 h 455946"/>
              <a:gd name="connsiteX2" fmla="*/ 984739 w 1213352"/>
              <a:gd name="connsiteY2" fmla="*/ 404446 h 455946"/>
              <a:gd name="connsiteX3" fmla="*/ 1213339 w 1213352"/>
              <a:gd name="connsiteY3" fmla="*/ 79131 h 455946"/>
              <a:gd name="connsiteX4" fmla="*/ 975947 w 1213352"/>
              <a:gd name="connsiteY4" fmla="*/ 0 h 455946"/>
              <a:gd name="connsiteX0" fmla="*/ 0 w 1016185"/>
              <a:gd name="connsiteY0" fmla="*/ 246185 h 459930"/>
              <a:gd name="connsiteX1" fmla="*/ 527539 w 1016185"/>
              <a:gd name="connsiteY1" fmla="*/ 439616 h 459930"/>
              <a:gd name="connsiteX2" fmla="*/ 984739 w 1016185"/>
              <a:gd name="connsiteY2" fmla="*/ 404446 h 459930"/>
              <a:gd name="connsiteX3" fmla="*/ 975947 w 1016185"/>
              <a:gd name="connsiteY3" fmla="*/ 0 h 459930"/>
              <a:gd name="connsiteX0" fmla="*/ 0 w 1002559"/>
              <a:gd name="connsiteY0" fmla="*/ 142668 h 351332"/>
              <a:gd name="connsiteX1" fmla="*/ 527539 w 1002559"/>
              <a:gd name="connsiteY1" fmla="*/ 336099 h 351332"/>
              <a:gd name="connsiteX2" fmla="*/ 984739 w 1002559"/>
              <a:gd name="connsiteY2" fmla="*/ 300929 h 351332"/>
              <a:gd name="connsiteX3" fmla="*/ 915563 w 1002559"/>
              <a:gd name="connsiteY3" fmla="*/ 0 h 351332"/>
              <a:gd name="connsiteX0" fmla="*/ 0 w 1124419"/>
              <a:gd name="connsiteY0" fmla="*/ 142668 h 342150"/>
              <a:gd name="connsiteX1" fmla="*/ 527539 w 1124419"/>
              <a:gd name="connsiteY1" fmla="*/ 336099 h 342150"/>
              <a:gd name="connsiteX2" fmla="*/ 1114135 w 1124419"/>
              <a:gd name="connsiteY2" fmla="*/ 266423 h 342150"/>
              <a:gd name="connsiteX3" fmla="*/ 915563 w 1124419"/>
              <a:gd name="connsiteY3" fmla="*/ 0 h 342150"/>
              <a:gd name="connsiteX0" fmla="*/ 0 w 1145413"/>
              <a:gd name="connsiteY0" fmla="*/ 142668 h 340582"/>
              <a:gd name="connsiteX1" fmla="*/ 527539 w 1145413"/>
              <a:gd name="connsiteY1" fmla="*/ 336099 h 340582"/>
              <a:gd name="connsiteX2" fmla="*/ 1114135 w 1145413"/>
              <a:gd name="connsiteY2" fmla="*/ 266423 h 340582"/>
              <a:gd name="connsiteX3" fmla="*/ 1049458 w 1145413"/>
              <a:gd name="connsiteY3" fmla="*/ 125826 h 340582"/>
              <a:gd name="connsiteX4" fmla="*/ 915563 w 1145413"/>
              <a:gd name="connsiteY4" fmla="*/ 0 h 340582"/>
              <a:gd name="connsiteX0" fmla="*/ 0 w 1164165"/>
              <a:gd name="connsiteY0" fmla="*/ 142668 h 340753"/>
              <a:gd name="connsiteX1" fmla="*/ 527539 w 1164165"/>
              <a:gd name="connsiteY1" fmla="*/ 336099 h 340753"/>
              <a:gd name="connsiteX2" fmla="*/ 1114135 w 1164165"/>
              <a:gd name="connsiteY2" fmla="*/ 266423 h 340753"/>
              <a:gd name="connsiteX3" fmla="*/ 1109843 w 1164165"/>
              <a:gd name="connsiteY3" fmla="*/ 108574 h 340753"/>
              <a:gd name="connsiteX4" fmla="*/ 915563 w 1164165"/>
              <a:gd name="connsiteY4" fmla="*/ 0 h 340753"/>
              <a:gd name="connsiteX0" fmla="*/ 0 w 1164165"/>
              <a:gd name="connsiteY0" fmla="*/ 142668 h 340753"/>
              <a:gd name="connsiteX1" fmla="*/ 527539 w 1164165"/>
              <a:gd name="connsiteY1" fmla="*/ 336099 h 340753"/>
              <a:gd name="connsiteX2" fmla="*/ 1114135 w 1164165"/>
              <a:gd name="connsiteY2" fmla="*/ 266423 h 340753"/>
              <a:gd name="connsiteX3" fmla="*/ 1109843 w 1164165"/>
              <a:gd name="connsiteY3" fmla="*/ 108574 h 340753"/>
              <a:gd name="connsiteX4" fmla="*/ 915563 w 1164165"/>
              <a:gd name="connsiteY4" fmla="*/ 0 h 340753"/>
              <a:gd name="connsiteX0" fmla="*/ 0 w 1112406"/>
              <a:gd name="connsiteY0" fmla="*/ 237559 h 336526"/>
              <a:gd name="connsiteX1" fmla="*/ 475780 w 1112406"/>
              <a:gd name="connsiteY1" fmla="*/ 336099 h 336526"/>
              <a:gd name="connsiteX2" fmla="*/ 1062376 w 1112406"/>
              <a:gd name="connsiteY2" fmla="*/ 266423 h 336526"/>
              <a:gd name="connsiteX3" fmla="*/ 1058084 w 1112406"/>
              <a:gd name="connsiteY3" fmla="*/ 108574 h 336526"/>
              <a:gd name="connsiteX4" fmla="*/ 863804 w 1112406"/>
              <a:gd name="connsiteY4" fmla="*/ 0 h 336526"/>
              <a:gd name="connsiteX0" fmla="*/ 0 w 1112406"/>
              <a:gd name="connsiteY0" fmla="*/ 227762 h 326729"/>
              <a:gd name="connsiteX1" fmla="*/ 475780 w 1112406"/>
              <a:gd name="connsiteY1" fmla="*/ 326302 h 326729"/>
              <a:gd name="connsiteX2" fmla="*/ 1062376 w 1112406"/>
              <a:gd name="connsiteY2" fmla="*/ 256626 h 326729"/>
              <a:gd name="connsiteX3" fmla="*/ 1058084 w 1112406"/>
              <a:gd name="connsiteY3" fmla="*/ 98777 h 326729"/>
              <a:gd name="connsiteX4" fmla="*/ 795224 w 1112406"/>
              <a:gd name="connsiteY4" fmla="*/ 0 h 326729"/>
              <a:gd name="connsiteX0" fmla="*/ 0 w 1125469"/>
              <a:gd name="connsiteY0" fmla="*/ 217965 h 327017"/>
              <a:gd name="connsiteX1" fmla="*/ 488843 w 1125469"/>
              <a:gd name="connsiteY1" fmla="*/ 326302 h 327017"/>
              <a:gd name="connsiteX2" fmla="*/ 1075439 w 1125469"/>
              <a:gd name="connsiteY2" fmla="*/ 256626 h 327017"/>
              <a:gd name="connsiteX3" fmla="*/ 1071147 w 1125469"/>
              <a:gd name="connsiteY3" fmla="*/ 98777 h 327017"/>
              <a:gd name="connsiteX4" fmla="*/ 808287 w 1125469"/>
              <a:gd name="connsiteY4" fmla="*/ 0 h 3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469" h="327017">
                <a:moveTo>
                  <a:pt x="0" y="217965"/>
                </a:moveTo>
                <a:cubicBezTo>
                  <a:pt x="181708" y="301492"/>
                  <a:pt x="309603" y="319859"/>
                  <a:pt x="488843" y="326302"/>
                </a:cubicBezTo>
                <a:cubicBezTo>
                  <a:pt x="668083" y="332745"/>
                  <a:pt x="978388" y="294547"/>
                  <a:pt x="1075439" y="256626"/>
                </a:cubicBezTo>
                <a:cubicBezTo>
                  <a:pt x="1172490" y="218705"/>
                  <a:pt x="1104242" y="143181"/>
                  <a:pt x="1071147" y="98777"/>
                </a:cubicBezTo>
                <a:cubicBezTo>
                  <a:pt x="1038052" y="54373"/>
                  <a:pt x="830603" y="20971"/>
                  <a:pt x="808287" y="0"/>
                </a:cubicBezTo>
              </a:path>
            </a:pathLst>
          </a:custGeom>
          <a:noFill/>
          <a:ln w="107950" cap="flat" cmpd="sng" algn="ctr">
            <a:solidFill>
              <a:schemeClr val="accent1">
                <a:lumMod val="50000"/>
                <a:alpha val="48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7" name="テキスト ボックス 86">
            <a:extLst>
              <a:ext uri="{FF2B5EF4-FFF2-40B4-BE49-F238E27FC236}">
                <a16:creationId xmlns:a16="http://schemas.microsoft.com/office/drawing/2014/main" id="{4ED62BED-50BA-4599-8419-F77D512AFD76}"/>
              </a:ext>
            </a:extLst>
          </p:cNvPr>
          <p:cNvSpPr txBox="1"/>
          <p:nvPr/>
        </p:nvSpPr>
        <p:spPr>
          <a:xfrm>
            <a:off x="2989749" y="6396335"/>
            <a:ext cx="4307589"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こんなことも効果的ですが・・・・・</a:t>
            </a:r>
          </a:p>
        </p:txBody>
      </p:sp>
      <p:sp>
        <p:nvSpPr>
          <p:cNvPr id="88" name="テキスト ボックス 87">
            <a:extLst>
              <a:ext uri="{FF2B5EF4-FFF2-40B4-BE49-F238E27FC236}">
                <a16:creationId xmlns:a16="http://schemas.microsoft.com/office/drawing/2014/main" id="{9BBAFA0F-ED50-45FF-A0AF-8527D78CF3BC}"/>
              </a:ext>
            </a:extLst>
          </p:cNvPr>
          <p:cNvSpPr txBox="1"/>
          <p:nvPr/>
        </p:nvSpPr>
        <p:spPr>
          <a:xfrm>
            <a:off x="7516336" y="0"/>
            <a:ext cx="2755883" cy="1200329"/>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C00000"/>
                </a:solidFill>
              </a:rPr>
              <a:t>フェイス</a:t>
            </a:r>
            <a:endParaRPr lang="en-US" altLang="ja-JP" dirty="0">
              <a:solidFill>
                <a:srgbClr val="C00000"/>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rPr>
              <a:t>シールド会食</a:t>
            </a:r>
          </a:p>
        </p:txBody>
      </p:sp>
    </p:spTree>
    <p:custDataLst>
      <p:tags r:id="rId2"/>
    </p:custDataLst>
    <p:extLst>
      <p:ext uri="{BB962C8B-B14F-4D97-AF65-F5344CB8AC3E}">
        <p14:creationId xmlns:p14="http://schemas.microsoft.com/office/powerpoint/2010/main" val="4289583007"/>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4681">
        <p:fade/>
      </p:transition>
    </mc:Choice>
    <mc:Fallback xmlns="">
      <p:transition spd="med" advTm="146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0" presetClass="path" presetSubtype="0" accel="50000" decel="50000" fill="hold" grpId="0" nodeType="afterEffect">
                                  <p:stCondLst>
                                    <p:cond delay="0"/>
                                  </p:stCondLst>
                                  <p:childTnLst>
                                    <p:animMotion origin="layout" path="M -2.46914E-7 7.40741E-7 L 0.02253 0.04537 " pathEditMode="relative" rAng="0" ptsTypes="AA">
                                      <p:cBhvr>
                                        <p:cTn id="13" dur="2000" fill="hold"/>
                                        <p:tgtEl>
                                          <p:spTgt spid="45"/>
                                        </p:tgtEl>
                                        <p:attrNameLst>
                                          <p:attrName>ppt_x</p:attrName>
                                          <p:attrName>ppt_y</p:attrName>
                                        </p:attrNameLst>
                                      </p:cBhvr>
                                      <p:rCtr x="-231" y="4144"/>
                                    </p:animMotion>
                                  </p:childTnLst>
                                </p:cTn>
                              </p:par>
                              <p:par>
                                <p:cTn id="14" presetID="0" presetClass="path" presetSubtype="0" accel="50000" decel="50000" fill="hold" grpId="0" nodeType="withEffect">
                                  <p:stCondLst>
                                    <p:cond delay="0"/>
                                  </p:stCondLst>
                                  <p:childTnLst>
                                    <p:animMotion origin="layout" path="M -2.46914E-7 7.40741E-7 L 0.01929 0.01944 " pathEditMode="relative" rAng="0" ptsTypes="AA">
                                      <p:cBhvr>
                                        <p:cTn id="15" dur="2000" fill="hold"/>
                                        <p:tgtEl>
                                          <p:spTgt spid="41"/>
                                        </p:tgtEl>
                                        <p:attrNameLst>
                                          <p:attrName>ppt_x</p:attrName>
                                          <p:attrName>ppt_y</p:attrName>
                                        </p:attrNameLst>
                                      </p:cBhvr>
                                      <p:rCtr x="2083" y="-231"/>
                                    </p:animMotion>
                                  </p:childTnLst>
                                </p:cTn>
                              </p:par>
                              <p:par>
                                <p:cTn id="16" presetID="0" presetClass="path" presetSubtype="0" accel="50000" decel="50000" fill="hold" grpId="0" nodeType="withEffect">
                                  <p:stCondLst>
                                    <p:cond delay="0"/>
                                  </p:stCondLst>
                                  <p:childTnLst>
                                    <p:animMotion origin="layout" path="M -2.46914E-7 7.40741E-7 L -0.03318 0.04028 " pathEditMode="relative" rAng="0" ptsTypes="AA">
                                      <p:cBhvr>
                                        <p:cTn id="17" dur="2000" fill="hold"/>
                                        <p:tgtEl>
                                          <p:spTgt spid="44"/>
                                        </p:tgtEl>
                                        <p:attrNameLst>
                                          <p:attrName>ppt_x</p:attrName>
                                          <p:attrName>ppt_y</p:attrName>
                                        </p:attrNameLst>
                                      </p:cBhvr>
                                      <p:rCtr x="-1667" y="2014"/>
                                    </p:animMotion>
                                  </p:childTnLst>
                                </p:cTn>
                              </p:par>
                              <p:par>
                                <p:cTn id="18" presetID="0" presetClass="path" presetSubtype="0" accel="50000" decel="50000" fill="hold" grpId="0" nodeType="withEffect">
                                  <p:stCondLst>
                                    <p:cond delay="0"/>
                                  </p:stCondLst>
                                  <p:childTnLst>
                                    <p:animMotion origin="layout" path="M -2.46914E-7 7.40741E-7 L 0.0608 0.02106 " pathEditMode="relative" rAng="0" ptsTypes="AA">
                                      <p:cBhvr>
                                        <p:cTn id="19" dur="2000" fill="hold"/>
                                        <p:tgtEl>
                                          <p:spTgt spid="42"/>
                                        </p:tgtEl>
                                        <p:attrNameLst>
                                          <p:attrName>ppt_x</p:attrName>
                                          <p:attrName>ppt_y</p:attrName>
                                        </p:attrNameLst>
                                      </p:cBhvr>
                                      <p:rCtr x="3040" y="1042"/>
                                    </p:animMotion>
                                  </p:childTnLst>
                                </p:cTn>
                              </p:par>
                              <p:par>
                                <p:cTn id="20" presetID="0" presetClass="path" presetSubtype="0" accel="50000" decel="50000" fill="hold" grpId="0" nodeType="withEffect">
                                  <p:stCondLst>
                                    <p:cond delay="0"/>
                                  </p:stCondLst>
                                  <p:childTnLst>
                                    <p:animMotion origin="layout" path="M -2.46914E-7 -0.00232 L 0.16759 0.2169 " pathEditMode="relative" rAng="0" ptsTypes="AA">
                                      <p:cBhvr>
                                        <p:cTn id="21" dur="2000" fill="hold"/>
                                        <p:tgtEl>
                                          <p:spTgt spid="54"/>
                                        </p:tgtEl>
                                        <p:attrNameLst>
                                          <p:attrName>ppt_x</p:attrName>
                                          <p:attrName>ppt_y</p:attrName>
                                        </p:attrNameLst>
                                      </p:cBhvr>
                                      <p:rCtr x="8380" y="10949"/>
                                    </p:animMotion>
                                  </p:childTnLst>
                                </p:cTn>
                              </p:par>
                              <p:par>
                                <p:cTn id="22" presetID="0" presetClass="path" presetSubtype="0" accel="50000" decel="50000" fill="hold" grpId="0" nodeType="withEffect">
                                  <p:stCondLst>
                                    <p:cond delay="0"/>
                                  </p:stCondLst>
                                  <p:childTnLst>
                                    <p:animMotion origin="layout" path="M -2.46914E-7 7.40741E-7 L -0.03997 0.1618 " pathEditMode="relative" rAng="0" ptsTypes="AA">
                                      <p:cBhvr>
                                        <p:cTn id="23" dur="2000" fill="hold"/>
                                        <p:tgtEl>
                                          <p:spTgt spid="50"/>
                                        </p:tgtEl>
                                        <p:attrNameLst>
                                          <p:attrName>ppt_x</p:attrName>
                                          <p:attrName>ppt_y</p:attrName>
                                        </p:attrNameLst>
                                      </p:cBhvr>
                                      <p:rCtr x="-2006" y="8079"/>
                                    </p:animMotion>
                                  </p:childTnLst>
                                </p:cTn>
                              </p:par>
                              <p:par>
                                <p:cTn id="24" presetID="49" presetClass="path" presetSubtype="0" accel="50000" decel="50000" fill="hold" grpId="0" nodeType="withEffect">
                                  <p:stCondLst>
                                    <p:cond delay="0"/>
                                  </p:stCondLst>
                                  <p:childTnLst>
                                    <p:animMotion origin="layout" path="M -2.46914E-7 7.40741E-7 L 0.01728 0.22708 " pathEditMode="relative" rAng="0" ptsTypes="AA">
                                      <p:cBhvr>
                                        <p:cTn id="25" dur="2000" fill="hold"/>
                                        <p:tgtEl>
                                          <p:spTgt spid="53"/>
                                        </p:tgtEl>
                                        <p:attrNameLst>
                                          <p:attrName>ppt_x</p:attrName>
                                          <p:attrName>ppt_y</p:attrName>
                                        </p:attrNameLst>
                                      </p:cBhvr>
                                      <p:rCtr x="864" y="11343"/>
                                    </p:animMotion>
                                  </p:childTnLst>
                                </p:cTn>
                              </p:par>
                              <p:par>
                                <p:cTn id="26" presetID="49" presetClass="path" presetSubtype="0" accel="50000" decel="50000" fill="hold" grpId="0" nodeType="withEffect">
                                  <p:stCondLst>
                                    <p:cond delay="0"/>
                                  </p:stCondLst>
                                  <p:childTnLst>
                                    <p:animMotion origin="layout" path="M -2.46914E-7 7.40741E-7 L -0.03735 0.23079 " pathEditMode="relative" rAng="0" ptsTypes="AA">
                                      <p:cBhvr>
                                        <p:cTn id="27" dur="2000" fill="hold"/>
                                        <p:tgtEl>
                                          <p:spTgt spid="47"/>
                                        </p:tgtEl>
                                        <p:attrNameLst>
                                          <p:attrName>ppt_x</p:attrName>
                                          <p:attrName>ppt_y</p:attrName>
                                        </p:attrNameLst>
                                      </p:cBhvr>
                                      <p:rCtr x="-1867" y="11528"/>
                                    </p:animMotion>
                                  </p:childTnLst>
                                </p:cTn>
                              </p:par>
                              <p:par>
                                <p:cTn id="28" presetID="49" presetClass="path" presetSubtype="0" accel="50000" decel="50000" fill="hold" grpId="0" nodeType="withEffect">
                                  <p:stCondLst>
                                    <p:cond delay="0"/>
                                  </p:stCondLst>
                                  <p:childTnLst>
                                    <p:animMotion origin="layout" path="M 0.01929 0.01944 L 0.10602 0.23958 " pathEditMode="relative" rAng="0" ptsTypes="AA">
                                      <p:cBhvr>
                                        <p:cTn id="29" dur="2000" fill="hold"/>
                                        <p:tgtEl>
                                          <p:spTgt spid="48"/>
                                        </p:tgtEl>
                                        <p:attrNameLst>
                                          <p:attrName>ppt_x</p:attrName>
                                          <p:attrName>ppt_y</p:attrName>
                                        </p:attrNameLst>
                                      </p:cBhvr>
                                      <p:rCtr x="4336" y="10995"/>
                                    </p:animMotion>
                                  </p:childTnLst>
                                </p:cTn>
                              </p:par>
                              <p:par>
                                <p:cTn id="30" presetID="49" presetClass="path" presetSubtype="0" accel="50000" decel="50000" fill="hold" grpId="0" nodeType="withEffect">
                                  <p:stCondLst>
                                    <p:cond delay="0"/>
                                  </p:stCondLst>
                                  <p:childTnLst>
                                    <p:animMotion origin="layout" path="M -2.46914E-7 7.40741E-7 L 0.11435 0.10278 " pathEditMode="relative" rAng="0" ptsTypes="AA">
                                      <p:cBhvr>
                                        <p:cTn id="31" dur="2000" fill="hold"/>
                                        <p:tgtEl>
                                          <p:spTgt spid="46"/>
                                        </p:tgtEl>
                                        <p:attrNameLst>
                                          <p:attrName>ppt_x</p:attrName>
                                          <p:attrName>ppt_y</p:attrName>
                                        </p:attrNameLst>
                                      </p:cBhvr>
                                      <p:rCtr x="5710" y="5139"/>
                                    </p:animMotion>
                                  </p:childTnLst>
                                </p:cTn>
                              </p:par>
                              <p:par>
                                <p:cTn id="32" presetID="49" presetClass="path" presetSubtype="0" accel="50000" decel="50000" fill="hold" grpId="0" nodeType="withEffect">
                                  <p:stCondLst>
                                    <p:cond delay="0"/>
                                  </p:stCondLst>
                                  <p:childTnLst>
                                    <p:animMotion origin="layout" path="M -2.46914E-7 7.40741E-7 L 0.15108 0.20579 " pathEditMode="relative" rAng="0" ptsTypes="AA">
                                      <p:cBhvr>
                                        <p:cTn id="33" dur="2000" fill="hold"/>
                                        <p:tgtEl>
                                          <p:spTgt spid="49"/>
                                        </p:tgtEl>
                                        <p:attrNameLst>
                                          <p:attrName>ppt_x</p:attrName>
                                          <p:attrName>ppt_y</p:attrName>
                                        </p:attrNameLst>
                                      </p:cBhvr>
                                      <p:rCtr x="7469" y="10486"/>
                                    </p:animMotion>
                                  </p:childTnLst>
                                </p:cTn>
                              </p:par>
                              <p:par>
                                <p:cTn id="34" presetID="49" presetClass="path" presetSubtype="0" accel="50000" decel="50000" fill="hold" grpId="0" nodeType="withEffect">
                                  <p:stCondLst>
                                    <p:cond delay="0"/>
                                  </p:stCondLst>
                                  <p:childTnLst>
                                    <p:animMotion origin="layout" path="M -2.46914E-7 7.40741E-7 L 0.12978 0.25324 " pathEditMode="relative" rAng="0" ptsTypes="AA">
                                      <p:cBhvr>
                                        <p:cTn id="35" dur="2000" fill="hold"/>
                                        <p:tgtEl>
                                          <p:spTgt spid="55"/>
                                        </p:tgtEl>
                                        <p:attrNameLst>
                                          <p:attrName>ppt_x</p:attrName>
                                          <p:attrName>ppt_y</p:attrName>
                                        </p:attrNameLst>
                                      </p:cBhvr>
                                      <p:rCtr x="5432" y="13750"/>
                                    </p:animMotion>
                                  </p:childTnLst>
                                </p:cTn>
                              </p:par>
                              <p:par>
                                <p:cTn id="36" presetID="49" presetClass="path" presetSubtype="0" accel="50000" decel="50000" fill="hold" grpId="0" nodeType="withEffect">
                                  <p:stCondLst>
                                    <p:cond delay="0"/>
                                  </p:stCondLst>
                                  <p:childTnLst>
                                    <p:animMotion origin="layout" path="M -2.46914E-7 7.40741E-7 L -0.0429 0.08889 " pathEditMode="relative" rAng="0" ptsTypes="AA">
                                      <p:cBhvr>
                                        <p:cTn id="37" dur="2000" fill="hold"/>
                                        <p:tgtEl>
                                          <p:spTgt spid="51"/>
                                        </p:tgtEl>
                                        <p:attrNameLst>
                                          <p:attrName>ppt_x</p:attrName>
                                          <p:attrName>ppt_y</p:attrName>
                                        </p:attrNameLst>
                                      </p:cBhvr>
                                      <p:rCtr x="-2145" y="4444"/>
                                    </p:animMotion>
                                  </p:childTnLst>
                                </p:cTn>
                              </p:par>
                              <p:par>
                                <p:cTn id="38" presetID="49" presetClass="path" presetSubtype="0" accel="50000" decel="50000" fill="hold" grpId="0" nodeType="withEffect">
                                  <p:stCondLst>
                                    <p:cond delay="0"/>
                                  </p:stCondLst>
                                  <p:childTnLst>
                                    <p:animMotion origin="layout" path="M -2.46914E-7 7.40741E-7 L 0.0125 0.0956 " pathEditMode="relative" rAng="0" ptsTypes="AA">
                                      <p:cBhvr>
                                        <p:cTn id="39" dur="2000" fill="hold"/>
                                        <p:tgtEl>
                                          <p:spTgt spid="52"/>
                                        </p:tgtEl>
                                        <p:attrNameLst>
                                          <p:attrName>ppt_x</p:attrName>
                                          <p:attrName>ppt_y</p:attrName>
                                        </p:attrNameLst>
                                      </p:cBhvr>
                                      <p:rCtr x="617" y="4769"/>
                                    </p:animMotion>
                                  </p:childTnLst>
                                </p:cTn>
                              </p:par>
                              <p:par>
                                <p:cTn id="40" presetID="49" presetClass="path" presetSubtype="0" accel="50000" decel="50000" fill="hold" grpId="0" nodeType="withEffect">
                                  <p:stCondLst>
                                    <p:cond delay="0"/>
                                  </p:stCondLst>
                                  <p:childTnLst>
                                    <p:animMotion origin="layout" path="M -2.46914E-7 7.40741E-7 L -0.01991 0.1287 " pathEditMode="relative" rAng="0" ptsTypes="AA">
                                      <p:cBhvr>
                                        <p:cTn id="41" dur="2000" fill="hold"/>
                                        <p:tgtEl>
                                          <p:spTgt spid="43"/>
                                        </p:tgtEl>
                                        <p:attrNameLst>
                                          <p:attrName>ppt_x</p:attrName>
                                          <p:attrName>ppt_y</p:attrName>
                                        </p:attrNameLst>
                                      </p:cBhvr>
                                      <p:rCtr x="-1003" y="6435"/>
                                    </p:animMotion>
                                  </p:childTnLst>
                                </p:cTn>
                              </p:par>
                              <p:par>
                                <p:cTn id="42" presetID="49" presetClass="path" presetSubtype="0" accel="50000" decel="50000" fill="hold" grpId="0" nodeType="withEffect">
                                  <p:stCondLst>
                                    <p:cond delay="0"/>
                                  </p:stCondLst>
                                  <p:childTnLst>
                                    <p:animMotion origin="layout" path="M 0.00077 7.40741E-7 L 0.0213 0.14676 " pathEditMode="relative" rAng="0" ptsTypes="AA">
                                      <p:cBhvr>
                                        <p:cTn id="43" dur="2000" fill="hold"/>
                                        <p:tgtEl>
                                          <p:spTgt spid="56"/>
                                        </p:tgtEl>
                                        <p:attrNameLst>
                                          <p:attrName>ppt_x</p:attrName>
                                          <p:attrName>ppt_y</p:attrName>
                                        </p:attrNameLst>
                                      </p:cBhvr>
                                      <p:rCtr x="1019" y="7338"/>
                                    </p:animMotion>
                                  </p:childTnLst>
                                </p:cTn>
                              </p:par>
                              <p:par>
                                <p:cTn id="44" presetID="49" presetClass="path" presetSubtype="0" accel="50000" decel="50000" fill="hold" grpId="0" nodeType="withEffect">
                                  <p:stCondLst>
                                    <p:cond delay="0"/>
                                  </p:stCondLst>
                                  <p:childTnLst>
                                    <p:animMotion origin="layout" path="M 0.00077 7.40741E-7 L 0.11698 0.14861 " pathEditMode="relative" rAng="0" ptsTypes="AA">
                                      <p:cBhvr>
                                        <p:cTn id="45" dur="2000" fill="hold"/>
                                        <p:tgtEl>
                                          <p:spTgt spid="57"/>
                                        </p:tgtEl>
                                        <p:attrNameLst>
                                          <p:attrName>ppt_x</p:attrName>
                                          <p:attrName>ppt_y</p:attrName>
                                        </p:attrNameLst>
                                      </p:cBhvr>
                                      <p:rCtr x="5802" y="7431"/>
                                    </p:animMotion>
                                  </p:childTnLst>
                                </p:cTn>
                              </p:par>
                              <p:par>
                                <p:cTn id="46" presetID="49" presetClass="path" presetSubtype="0" accel="50000" decel="50000" fill="hold" grpId="0" nodeType="withEffect">
                                  <p:stCondLst>
                                    <p:cond delay="0"/>
                                  </p:stCondLst>
                                  <p:childTnLst>
                                    <p:animMotion origin="layout" path="M 0.00077 7.40741E-7 L 0.05494 0.2206 " pathEditMode="relative" rAng="0" ptsTypes="AA">
                                      <p:cBhvr>
                                        <p:cTn id="47" dur="2000" fill="hold"/>
                                        <p:tgtEl>
                                          <p:spTgt spid="58"/>
                                        </p:tgtEl>
                                        <p:attrNameLst>
                                          <p:attrName>ppt_x</p:attrName>
                                          <p:attrName>ppt_y</p:attrName>
                                        </p:attrNameLst>
                                      </p:cBhvr>
                                      <p:rCtr x="2701" y="11019"/>
                                    </p:animMotion>
                                  </p:childTnLst>
                                </p:cTn>
                              </p:par>
                              <p:par>
                                <p:cTn id="48" presetID="49" presetClass="path" presetSubtype="0" accel="50000" decel="50000" fill="hold" grpId="0" nodeType="withEffect">
                                  <p:stCondLst>
                                    <p:cond delay="0"/>
                                  </p:stCondLst>
                                  <p:childTnLst>
                                    <p:animMotion origin="layout" path="M 0.00077 7.40741E-7 L 0.07052 0.18611 " pathEditMode="relative" rAng="0" ptsTypes="AA">
                                      <p:cBhvr>
                                        <p:cTn id="49" dur="2000" fill="hold"/>
                                        <p:tgtEl>
                                          <p:spTgt spid="59"/>
                                        </p:tgtEl>
                                        <p:attrNameLst>
                                          <p:attrName>ppt_x</p:attrName>
                                          <p:attrName>ppt_y</p:attrName>
                                        </p:attrNameLst>
                                      </p:cBhvr>
                                      <p:rCtr x="3488" y="9306"/>
                                    </p:animMotion>
                                  </p:childTnLst>
                                </p:cTn>
                              </p:par>
                              <p:par>
                                <p:cTn id="50" presetID="49" presetClass="path" presetSubtype="0" accel="50000" decel="50000" fill="hold" grpId="0" nodeType="withEffect">
                                  <p:stCondLst>
                                    <p:cond delay="0"/>
                                  </p:stCondLst>
                                  <p:childTnLst>
                                    <p:animMotion origin="layout" path="M 0.00077 7.40741E-7 L 0.09244 0.14352 " pathEditMode="relative" rAng="0" ptsTypes="AA">
                                      <p:cBhvr>
                                        <p:cTn id="51" dur="2000" fill="hold"/>
                                        <p:tgtEl>
                                          <p:spTgt spid="60"/>
                                        </p:tgtEl>
                                        <p:attrNameLst>
                                          <p:attrName>ppt_x</p:attrName>
                                          <p:attrName>ppt_y</p:attrName>
                                        </p:attrNameLst>
                                      </p:cBhvr>
                                      <p:rCtr x="4475" y="7361"/>
                                    </p:animMotion>
                                  </p:childTnLst>
                                </p:cTn>
                              </p:par>
                              <p:par>
                                <p:cTn id="52" presetID="49" presetClass="path" presetSubtype="0" accel="50000" decel="50000" fill="hold" grpId="0" nodeType="withEffect">
                                  <p:stCondLst>
                                    <p:cond delay="0"/>
                                  </p:stCondLst>
                                  <p:childTnLst>
                                    <p:animMotion origin="layout" path="M 0.00077 7.40741E-7 L 0.00093 0.25972 " pathEditMode="relative" rAng="0" ptsTypes="AA">
                                      <p:cBhvr>
                                        <p:cTn id="53" dur="2000" fill="hold"/>
                                        <p:tgtEl>
                                          <p:spTgt spid="61"/>
                                        </p:tgtEl>
                                        <p:attrNameLst>
                                          <p:attrName>ppt_x</p:attrName>
                                          <p:attrName>ppt_y</p:attrName>
                                        </p:attrNameLst>
                                      </p:cBhvr>
                                      <p:rCtr x="0" y="12986"/>
                                    </p:animMotion>
                                  </p:childTnLst>
                                </p:cTn>
                              </p:par>
                              <p:par>
                                <p:cTn id="54" presetID="49" presetClass="path" presetSubtype="0" accel="50000" decel="50000" fill="hold" grpId="0" nodeType="withEffect">
                                  <p:stCondLst>
                                    <p:cond delay="0"/>
                                  </p:stCondLst>
                                  <p:childTnLst>
                                    <p:animMotion origin="layout" path="M 0.00077 7.40741E-7 L 0.15031 0.17384 " pathEditMode="relative" rAng="0" ptsTypes="AA">
                                      <p:cBhvr>
                                        <p:cTn id="55" dur="2000" fill="hold"/>
                                        <p:tgtEl>
                                          <p:spTgt spid="62"/>
                                        </p:tgtEl>
                                        <p:attrNameLst>
                                          <p:attrName>ppt_x</p:attrName>
                                          <p:attrName>ppt_y</p:attrName>
                                        </p:attrNameLst>
                                      </p:cBhvr>
                                      <p:rCtr x="7469" y="8681"/>
                                    </p:animMotion>
                                  </p:childTnLst>
                                </p:cTn>
                              </p:par>
                              <p:par>
                                <p:cTn id="56" presetID="49" presetClass="path" presetSubtype="0" accel="50000" decel="50000" fill="hold" grpId="0" nodeType="withEffect">
                                  <p:stCondLst>
                                    <p:cond delay="0"/>
                                  </p:stCondLst>
                                  <p:childTnLst>
                                    <p:animMotion origin="layout" path="M 0.00077 7.40741E-7 L 0.0125 0.20046 " pathEditMode="relative" rAng="0" ptsTypes="AA">
                                      <p:cBhvr>
                                        <p:cTn id="57" dur="2000" fill="hold"/>
                                        <p:tgtEl>
                                          <p:spTgt spid="63"/>
                                        </p:tgtEl>
                                        <p:attrNameLst>
                                          <p:attrName>ppt_x</p:attrName>
                                          <p:attrName>ppt_y</p:attrName>
                                        </p:attrNameLst>
                                      </p:cBhvr>
                                      <p:rCtr x="586" y="10023"/>
                                    </p:animMotion>
                                  </p:childTnLst>
                                </p:cTn>
                              </p:par>
                              <p:par>
                                <p:cTn id="58" presetID="49" presetClass="path" presetSubtype="0" accel="50000" decel="50000" fill="hold" grpId="0" nodeType="withEffect">
                                  <p:stCondLst>
                                    <p:cond delay="0"/>
                                  </p:stCondLst>
                                  <p:childTnLst>
                                    <p:animMotion origin="layout" path="M -2.46914E-7 7.40741E-7 L 0.08905 0.08241 " pathEditMode="relative" rAng="0" ptsTypes="AA">
                                      <p:cBhvr>
                                        <p:cTn id="59" dur="2000" fill="hold"/>
                                        <p:tgtEl>
                                          <p:spTgt spid="64"/>
                                        </p:tgtEl>
                                        <p:attrNameLst>
                                          <p:attrName>ppt_x</p:attrName>
                                          <p:attrName>ppt_y</p:attrName>
                                        </p:attrNameLst>
                                      </p:cBhvr>
                                      <p:rCtr x="4522" y="4213"/>
                                    </p:animMotion>
                                  </p:childTnLst>
                                </p:cTn>
                              </p:par>
                              <p:par>
                                <p:cTn id="60" presetID="49" presetClass="path" presetSubtype="0" accel="50000" decel="50000" fill="hold" grpId="0" nodeType="withEffect">
                                  <p:stCondLst>
                                    <p:cond delay="0"/>
                                  </p:stCondLst>
                                  <p:childTnLst>
                                    <p:animMotion origin="layout" path="M 0.00077 7.40741E-7 L 0.05386 0.08611 " pathEditMode="relative" rAng="0" ptsTypes="AA">
                                      <p:cBhvr>
                                        <p:cTn id="61" dur="2000" fill="hold"/>
                                        <p:tgtEl>
                                          <p:spTgt spid="65"/>
                                        </p:tgtEl>
                                        <p:attrNameLst>
                                          <p:attrName>ppt_x</p:attrName>
                                          <p:attrName>ppt_y</p:attrName>
                                        </p:attrNameLst>
                                      </p:cBhvr>
                                      <p:rCtr x="2654" y="4306"/>
                                    </p:animMotion>
                                  </p:childTnLst>
                                </p:cTn>
                              </p:par>
                              <p:par>
                                <p:cTn id="62" presetID="49" presetClass="path" presetSubtype="0" accel="50000" decel="50000" fill="hold" grpId="0" nodeType="withEffect">
                                  <p:stCondLst>
                                    <p:cond delay="0"/>
                                  </p:stCondLst>
                                  <p:childTnLst>
                                    <p:animMotion origin="layout" path="M 0.00077 7.40741E-7 L 0.02253 0.04537 " pathEditMode="relative" rAng="0" ptsTypes="AA">
                                      <p:cBhvr>
                                        <p:cTn id="63" dur="2000" fill="hold"/>
                                        <p:tgtEl>
                                          <p:spTgt spid="68"/>
                                        </p:tgtEl>
                                        <p:attrNameLst>
                                          <p:attrName>ppt_x</p:attrName>
                                          <p:attrName>ppt_y</p:attrName>
                                        </p:attrNameLst>
                                      </p:cBhvr>
                                      <p:rCtr x="1080" y="2269"/>
                                    </p:animMotion>
                                  </p:childTnLst>
                                </p:cTn>
                              </p:par>
                              <p:par>
                                <p:cTn id="64" presetID="49" presetClass="path" presetSubtype="0" accel="50000" decel="50000" fill="hold" grpId="0" nodeType="withEffect">
                                  <p:stCondLst>
                                    <p:cond delay="0"/>
                                  </p:stCondLst>
                                  <p:childTnLst>
                                    <p:animMotion origin="layout" path="M -2.46914E-7 7.40741E-7 L 0.02253 0.04537 " pathEditMode="relative" rAng="0" ptsTypes="AA">
                                      <p:cBhvr>
                                        <p:cTn id="65" dur="2000" fill="hold"/>
                                        <p:tgtEl>
                                          <p:spTgt spid="69"/>
                                        </p:tgtEl>
                                        <p:attrNameLst>
                                          <p:attrName>ppt_x</p:attrName>
                                          <p:attrName>ppt_y</p:attrName>
                                        </p:attrNameLst>
                                      </p:cBhvr>
                                      <p:rCtr x="108" y="3657"/>
                                    </p:animMotion>
                                  </p:childTnLst>
                                </p:cTn>
                              </p:par>
                              <p:par>
                                <p:cTn id="66" presetID="49" presetClass="path" presetSubtype="0" accel="50000" decel="50000" fill="hold" grpId="0" nodeType="withEffect">
                                  <p:stCondLst>
                                    <p:cond delay="0"/>
                                  </p:stCondLst>
                                  <p:childTnLst>
                                    <p:animMotion origin="layout" path="M -2.46914E-7 7.40741E-7 L 0.02253 0.04537 " pathEditMode="relative" rAng="0" ptsTypes="AA">
                                      <p:cBhvr>
                                        <p:cTn id="67" dur="2000" fill="hold"/>
                                        <p:tgtEl>
                                          <p:spTgt spid="71"/>
                                        </p:tgtEl>
                                        <p:attrNameLst>
                                          <p:attrName>ppt_x</p:attrName>
                                          <p:attrName>ppt_y</p:attrName>
                                        </p:attrNameLst>
                                      </p:cBhvr>
                                      <p:rCtr x="-231" y="3750"/>
                                    </p:animMotion>
                                  </p:childTnLst>
                                </p:cTn>
                              </p:par>
                              <p:par>
                                <p:cTn id="68" presetID="49" presetClass="path" presetSubtype="0" accel="50000" decel="50000" fill="hold" grpId="0" nodeType="withEffect">
                                  <p:stCondLst>
                                    <p:cond delay="0"/>
                                  </p:stCondLst>
                                  <p:childTnLst>
                                    <p:animMotion origin="layout" path="M -2.46914E-7 7.40741E-7 L -0.01914 0.20833 " pathEditMode="relative" rAng="0" ptsTypes="AA">
                                      <p:cBhvr>
                                        <p:cTn id="69" dur="2000" fill="hold"/>
                                        <p:tgtEl>
                                          <p:spTgt spid="77"/>
                                        </p:tgtEl>
                                        <p:attrNameLst>
                                          <p:attrName>ppt_x</p:attrName>
                                          <p:attrName>ppt_y</p:attrName>
                                        </p:attrNameLst>
                                      </p:cBhvr>
                                      <p:rCtr x="-957" y="10417"/>
                                    </p:animMotion>
                                  </p:childTnLst>
                                </p:cTn>
                              </p:par>
                              <p:par>
                                <p:cTn id="70" presetID="49" presetClass="path" presetSubtype="0" accel="50000" decel="50000" fill="hold" grpId="0" nodeType="withEffect">
                                  <p:stCondLst>
                                    <p:cond delay="0"/>
                                  </p:stCondLst>
                                  <p:childTnLst>
                                    <p:animMotion origin="layout" path="M -2.46914E-7 7.40741E-7 L 0.08009 0.23171 " pathEditMode="relative" rAng="0" ptsTypes="AA">
                                      <p:cBhvr>
                                        <p:cTn id="71" dur="2000" fill="hold"/>
                                        <p:tgtEl>
                                          <p:spTgt spid="78"/>
                                        </p:tgtEl>
                                        <p:attrNameLst>
                                          <p:attrName>ppt_x</p:attrName>
                                          <p:attrName>ppt_y</p:attrName>
                                        </p:attrNameLst>
                                      </p:cBhvr>
                                      <p:rCtr x="3997" y="11574"/>
                                    </p:animMotion>
                                  </p:childTnLst>
                                </p:cTn>
                              </p:par>
                              <p:par>
                                <p:cTn id="72" presetID="49" presetClass="path" presetSubtype="0" accel="50000" decel="50000" fill="hold" grpId="0" nodeType="withEffect">
                                  <p:stCondLst>
                                    <p:cond delay="0"/>
                                  </p:stCondLst>
                                  <p:childTnLst>
                                    <p:animMotion origin="layout" path="M -2.46914E-7 7.40741E-7 L 0.01929 0.01945 " pathEditMode="relative" rAng="0" ptsTypes="AA">
                                      <p:cBhvr>
                                        <p:cTn id="73" dur="2000" fill="hold"/>
                                        <p:tgtEl>
                                          <p:spTgt spid="79"/>
                                        </p:tgtEl>
                                        <p:attrNameLst>
                                          <p:attrName>ppt_x</p:attrName>
                                          <p:attrName>ppt_y</p:attrName>
                                        </p:attrNameLst>
                                      </p:cBhvr>
                                      <p:rCtr x="2083" y="1759"/>
                                    </p:animMotion>
                                  </p:childTnLst>
                                </p:cTn>
                              </p:par>
                              <p:par>
                                <p:cTn id="74" presetID="49" presetClass="path" presetSubtype="0" accel="50000" decel="50000" fill="hold" grpId="0" nodeType="withEffect">
                                  <p:stCondLst>
                                    <p:cond delay="0"/>
                                  </p:stCondLst>
                                  <p:childTnLst>
                                    <p:animMotion origin="layout" path="M -2.46914E-7 7.40741E-7 L 0.11003 0.1919 " pathEditMode="relative" rAng="0" ptsTypes="AA">
                                      <p:cBhvr>
                                        <p:cTn id="75" dur="2000" fill="hold"/>
                                        <p:tgtEl>
                                          <p:spTgt spid="80"/>
                                        </p:tgtEl>
                                        <p:attrNameLst>
                                          <p:attrName>ppt_x</p:attrName>
                                          <p:attrName>ppt_y</p:attrName>
                                        </p:attrNameLst>
                                      </p:cBhvr>
                                      <p:rCtr x="5494" y="9583"/>
                                    </p:animMotion>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1500"/>
                                        <p:tgtEl>
                                          <p:spTgt spid="88"/>
                                        </p:tgtEl>
                                      </p:cBhvr>
                                    </p:animEffec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fade">
                                      <p:cBhvr>
                                        <p:cTn id="83"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8" grpId="0" animBg="1"/>
      <p:bldP spid="69" grpId="0" animBg="1"/>
      <p:bldP spid="71" grpId="0" animBg="1"/>
      <p:bldP spid="77" grpId="0" animBg="1"/>
      <p:bldP spid="78" grpId="0" animBg="1"/>
      <p:bldP spid="79" grpId="0" animBg="1"/>
      <p:bldP spid="80" grpId="0" animBg="1"/>
      <p:bldP spid="12" grpId="0" animBg="1"/>
      <p:bldP spid="11" grpId="0" animBg="1"/>
      <p:bldP spid="87" grpId="0" animBg="1"/>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62" y="1088428"/>
            <a:ext cx="9135207" cy="8205906"/>
          </a:xfrm>
          <a:prstGeom prst="rect">
            <a:avLst/>
          </a:prstGeom>
        </p:spPr>
      </p:pic>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pic>
        <p:nvPicPr>
          <p:cNvPr id="7" name="図 6" descr="皿, 座る, 食品, ボウル が含まれている画像&#10;&#10;自動的に生成された説明">
            <a:extLst>
              <a:ext uri="{FF2B5EF4-FFF2-40B4-BE49-F238E27FC236}">
                <a16:creationId xmlns:a16="http://schemas.microsoft.com/office/drawing/2014/main" id="{0B0C1C09-3B5D-4067-B84D-6ACC108F9D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5246" y="3462809"/>
            <a:ext cx="679620" cy="517322"/>
          </a:xfrm>
          <a:prstGeom prst="rect">
            <a:avLst/>
          </a:prstGeom>
          <a:effectLst>
            <a:outerShdw blurRad="50800" dist="38100" dir="5400000" algn="t" rotWithShape="0">
              <a:prstClr val="black">
                <a:alpha val="40000"/>
              </a:prstClr>
            </a:outerShdw>
          </a:effectLst>
        </p:spPr>
      </p:pic>
      <p:pic>
        <p:nvPicPr>
          <p:cNvPr id="66" name="図 65" descr="皿, 座る, 食品, ボウル が含まれている画像&#10;&#10;自動的に生成された説明">
            <a:extLst>
              <a:ext uri="{FF2B5EF4-FFF2-40B4-BE49-F238E27FC236}">
                <a16:creationId xmlns:a16="http://schemas.microsoft.com/office/drawing/2014/main" id="{0F3A16A3-DD9B-49FA-B343-EDA275D3E3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2447" y="2101188"/>
            <a:ext cx="679620" cy="517322"/>
          </a:xfrm>
          <a:prstGeom prst="rect">
            <a:avLst/>
          </a:prstGeom>
          <a:effectLst>
            <a:outerShdw blurRad="50800" dist="38100" dir="5400000" algn="t" rotWithShape="0">
              <a:prstClr val="black">
                <a:alpha val="40000"/>
              </a:prstClr>
            </a:outerShdw>
          </a:effectLst>
        </p:spPr>
      </p:pic>
      <p:pic>
        <p:nvPicPr>
          <p:cNvPr id="67" name="図 66" descr="皿, 座る, 食品, ボウル が含まれている画像&#10;&#10;自動的に生成された説明">
            <a:extLst>
              <a:ext uri="{FF2B5EF4-FFF2-40B4-BE49-F238E27FC236}">
                <a16:creationId xmlns:a16="http://schemas.microsoft.com/office/drawing/2014/main" id="{6FE41A49-CCD4-4099-928D-9C1FD596B1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1930" y="1931944"/>
            <a:ext cx="679620" cy="517322"/>
          </a:xfrm>
          <a:prstGeom prst="rect">
            <a:avLst/>
          </a:prstGeom>
          <a:effectLst>
            <a:outerShdw blurRad="50800" dist="38100" dir="5400000" algn="t" rotWithShape="0">
              <a:prstClr val="black">
                <a:alpha val="40000"/>
              </a:prstClr>
            </a:outerShdw>
          </a:effectLst>
        </p:spPr>
      </p:pic>
      <p:pic>
        <p:nvPicPr>
          <p:cNvPr id="70" name="図 69" descr="皿, 座る, 食品, ボウル が含まれている画像&#10;&#10;自動的に生成された説明">
            <a:extLst>
              <a:ext uri="{FF2B5EF4-FFF2-40B4-BE49-F238E27FC236}">
                <a16:creationId xmlns:a16="http://schemas.microsoft.com/office/drawing/2014/main" id="{1F76664C-2942-44CB-9174-56DB4B5C1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868" y="2868325"/>
            <a:ext cx="679620" cy="517322"/>
          </a:xfrm>
          <a:prstGeom prst="rect">
            <a:avLst/>
          </a:prstGeom>
          <a:effectLst>
            <a:outerShdw blurRad="50800" dist="38100" dir="5400000" algn="t" rotWithShape="0">
              <a:prstClr val="black">
                <a:alpha val="40000"/>
              </a:prstClr>
            </a:outerShdw>
          </a:effectLst>
        </p:spPr>
      </p:pic>
      <p:pic>
        <p:nvPicPr>
          <p:cNvPr id="24" name="図 23" descr="カップ, 飲料, 食品, ガラス が含まれている画像&#10;&#10;自動的に生成された説明">
            <a:extLst>
              <a:ext uri="{FF2B5EF4-FFF2-40B4-BE49-F238E27FC236}">
                <a16:creationId xmlns:a16="http://schemas.microsoft.com/office/drawing/2014/main" id="{ED3F1792-F36F-46A5-A6C8-8F755B2A82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5665" y="1548168"/>
            <a:ext cx="456142" cy="774654"/>
          </a:xfrm>
          <a:prstGeom prst="rect">
            <a:avLst/>
          </a:prstGeom>
        </p:spPr>
      </p:pic>
      <p:pic>
        <p:nvPicPr>
          <p:cNvPr id="4" name="図 3" descr="皿, 座る, テーブル, 屋内 が含まれている画像&#10;&#10;自動的に生成された説明">
            <a:extLst>
              <a:ext uri="{FF2B5EF4-FFF2-40B4-BE49-F238E27FC236}">
                <a16:creationId xmlns:a16="http://schemas.microsoft.com/office/drawing/2014/main" id="{74648FE8-4B67-4E62-93A1-231BB1B777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0760" y="2457881"/>
            <a:ext cx="1029695" cy="536389"/>
          </a:xfrm>
          <a:prstGeom prst="rect">
            <a:avLst/>
          </a:prstGeom>
        </p:spPr>
      </p:pic>
      <p:pic>
        <p:nvPicPr>
          <p:cNvPr id="29" name="図 28" descr="ドーナツ, 食品, 座る, テーブル が含まれている画像&#10;&#10;自動的に生成された説明">
            <a:extLst>
              <a:ext uri="{FF2B5EF4-FFF2-40B4-BE49-F238E27FC236}">
                <a16:creationId xmlns:a16="http://schemas.microsoft.com/office/drawing/2014/main" id="{37BD65AB-2794-40E7-8887-8B0AC5852E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79101">
            <a:off x="3359216" y="2278907"/>
            <a:ext cx="697745" cy="743937"/>
          </a:xfrm>
          <a:prstGeom prst="rect">
            <a:avLst/>
          </a:prstGeom>
        </p:spPr>
      </p:pic>
      <p:pic>
        <p:nvPicPr>
          <p:cNvPr id="30" name="図 29" descr="ドーナツ, 食品, 座る, テーブル が含まれている画像&#10;&#10;自動的に生成された説明">
            <a:extLst>
              <a:ext uri="{FF2B5EF4-FFF2-40B4-BE49-F238E27FC236}">
                <a16:creationId xmlns:a16="http://schemas.microsoft.com/office/drawing/2014/main" id="{794B2363-2988-4BC3-88A3-CBD93B9F7E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79101">
            <a:off x="3600264" y="2136780"/>
            <a:ext cx="697745" cy="743937"/>
          </a:xfrm>
          <a:prstGeom prst="rect">
            <a:avLst/>
          </a:prstGeom>
        </p:spPr>
      </p:pic>
      <p:pic>
        <p:nvPicPr>
          <p:cNvPr id="33" name="図 32" descr="皿, 座る, テーブル, 屋内 が含まれている画像&#10;&#10;自動的に生成された説明">
            <a:extLst>
              <a:ext uri="{FF2B5EF4-FFF2-40B4-BE49-F238E27FC236}">
                <a16:creationId xmlns:a16="http://schemas.microsoft.com/office/drawing/2014/main" id="{C02A0E4C-0C32-4B46-8816-A6954F8121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0615" y="3786518"/>
            <a:ext cx="1029695" cy="536389"/>
          </a:xfrm>
          <a:prstGeom prst="rect">
            <a:avLst/>
          </a:prstGeom>
        </p:spPr>
      </p:pic>
      <p:pic>
        <p:nvPicPr>
          <p:cNvPr id="34" name="図 33" descr="ドーナツ, 食品, 座る, テーブル が含まれている画像&#10;&#10;自動的に生成された説明">
            <a:extLst>
              <a:ext uri="{FF2B5EF4-FFF2-40B4-BE49-F238E27FC236}">
                <a16:creationId xmlns:a16="http://schemas.microsoft.com/office/drawing/2014/main" id="{A4B7F291-C590-4FDA-B7FF-85105882FBC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79101">
            <a:off x="4240119" y="3465417"/>
            <a:ext cx="697745" cy="743937"/>
          </a:xfrm>
          <a:prstGeom prst="rect">
            <a:avLst/>
          </a:prstGeom>
        </p:spPr>
      </p:pic>
      <p:pic>
        <p:nvPicPr>
          <p:cNvPr id="35" name="図 34" descr="ドーナツ, 食品, 座る, テーブル が含まれている画像&#10;&#10;自動的に生成された説明">
            <a:extLst>
              <a:ext uri="{FF2B5EF4-FFF2-40B4-BE49-F238E27FC236}">
                <a16:creationId xmlns:a16="http://schemas.microsoft.com/office/drawing/2014/main" id="{5FB830F1-ED5D-4282-97C3-11EF3F8540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79101">
            <a:off x="4024504" y="3611263"/>
            <a:ext cx="697745" cy="743937"/>
          </a:xfrm>
          <a:prstGeom prst="rect">
            <a:avLst/>
          </a:prstGeom>
        </p:spPr>
      </p:pic>
      <p:pic>
        <p:nvPicPr>
          <p:cNvPr id="42" name="図 41" descr="食器, 座る, フロント, テーブル が含まれている画像&#10;&#10;自動的に生成された説明">
            <a:extLst>
              <a:ext uri="{FF2B5EF4-FFF2-40B4-BE49-F238E27FC236}">
                <a16:creationId xmlns:a16="http://schemas.microsoft.com/office/drawing/2014/main" id="{C61C0DBA-9B4F-42F7-BF4C-CB1E89D8BC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24773">
            <a:off x="4882558" y="4164169"/>
            <a:ext cx="456756" cy="456756"/>
          </a:xfrm>
          <a:prstGeom prst="rect">
            <a:avLst/>
          </a:prstGeom>
          <a:effectLst>
            <a:outerShdw blurRad="50800" dir="2700000" algn="tl" rotWithShape="0">
              <a:prstClr val="black">
                <a:alpha val="40000"/>
              </a:prstClr>
            </a:outerShdw>
          </a:effectLst>
        </p:spPr>
      </p:pic>
      <p:pic>
        <p:nvPicPr>
          <p:cNvPr id="43" name="図 42">
            <a:extLst>
              <a:ext uri="{FF2B5EF4-FFF2-40B4-BE49-F238E27FC236}">
                <a16:creationId xmlns:a16="http://schemas.microsoft.com/office/drawing/2014/main" id="{7E29A769-9310-4806-8575-006AA7C10F9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9808305">
            <a:off x="4950372" y="4000233"/>
            <a:ext cx="1262880" cy="81814"/>
          </a:xfrm>
          <a:prstGeom prst="rect">
            <a:avLst/>
          </a:prstGeom>
          <a:effectLst>
            <a:outerShdw blurRad="50800" dist="38100" dir="5400000" algn="t" rotWithShape="0">
              <a:prstClr val="black">
                <a:alpha val="40000"/>
              </a:prstClr>
            </a:outerShdw>
          </a:effectLst>
        </p:spPr>
      </p:pic>
      <p:pic>
        <p:nvPicPr>
          <p:cNvPr id="44" name="図 43" descr="食器, 座る, フロント, テーブル が含まれている画像&#10;&#10;自動的に生成された説明">
            <a:extLst>
              <a:ext uri="{FF2B5EF4-FFF2-40B4-BE49-F238E27FC236}">
                <a16:creationId xmlns:a16="http://schemas.microsoft.com/office/drawing/2014/main" id="{73F97893-E4B1-43B3-88B1-31E3E0F01E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24773">
            <a:off x="7178744" y="2718881"/>
            <a:ext cx="456756" cy="456756"/>
          </a:xfrm>
          <a:prstGeom prst="rect">
            <a:avLst/>
          </a:prstGeom>
          <a:effectLst>
            <a:outerShdw blurRad="50800" dir="2700000" algn="tl" rotWithShape="0">
              <a:prstClr val="black">
                <a:alpha val="40000"/>
              </a:prstClr>
            </a:outerShdw>
          </a:effectLst>
        </p:spPr>
      </p:pic>
      <p:pic>
        <p:nvPicPr>
          <p:cNvPr id="45" name="図 44" descr="食器, 座る, フロント, テーブル が含まれている画像&#10;&#10;自動的に生成された説明">
            <a:extLst>
              <a:ext uri="{FF2B5EF4-FFF2-40B4-BE49-F238E27FC236}">
                <a16:creationId xmlns:a16="http://schemas.microsoft.com/office/drawing/2014/main" id="{80C9DCBD-E3D5-49D5-B456-15A77DFEADE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24773">
            <a:off x="2916921" y="2293121"/>
            <a:ext cx="438710" cy="438710"/>
          </a:xfrm>
          <a:prstGeom prst="rect">
            <a:avLst/>
          </a:prstGeom>
          <a:effectLst>
            <a:outerShdw blurRad="50800" dir="2700000" algn="tl" rotWithShape="0">
              <a:prstClr val="black">
                <a:alpha val="40000"/>
              </a:prstClr>
            </a:outerShdw>
          </a:effectLst>
        </p:spPr>
      </p:pic>
      <p:pic>
        <p:nvPicPr>
          <p:cNvPr id="46" name="図 45" descr="食器, 座る, フロント, テーブル が含まれている画像&#10;&#10;自動的に生成された説明">
            <a:extLst>
              <a:ext uri="{FF2B5EF4-FFF2-40B4-BE49-F238E27FC236}">
                <a16:creationId xmlns:a16="http://schemas.microsoft.com/office/drawing/2014/main" id="{DB24C405-407A-4EA4-9193-44D5491FBB2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824773">
            <a:off x="5017562" y="1579923"/>
            <a:ext cx="395898" cy="395898"/>
          </a:xfrm>
          <a:prstGeom prst="rect">
            <a:avLst/>
          </a:prstGeom>
          <a:effectLst>
            <a:outerShdw blurRad="50800" dir="2700000" algn="tl" rotWithShape="0">
              <a:prstClr val="black">
                <a:alpha val="40000"/>
              </a:prstClr>
            </a:outerShdw>
          </a:effectLst>
        </p:spPr>
      </p:pic>
      <p:pic>
        <p:nvPicPr>
          <p:cNvPr id="47" name="図 46">
            <a:extLst>
              <a:ext uri="{FF2B5EF4-FFF2-40B4-BE49-F238E27FC236}">
                <a16:creationId xmlns:a16="http://schemas.microsoft.com/office/drawing/2014/main" id="{E8773E0C-A6A8-42B6-A98B-DFFA0171430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830765">
            <a:off x="7218178" y="2609422"/>
            <a:ext cx="1260775" cy="79716"/>
          </a:xfrm>
          <a:prstGeom prst="rect">
            <a:avLst/>
          </a:prstGeom>
          <a:effectLst>
            <a:outerShdw blurRad="50800" dist="38100" dir="5400000" algn="t" rotWithShape="0">
              <a:prstClr val="black">
                <a:alpha val="40000"/>
              </a:prstClr>
            </a:outerShdw>
          </a:effectLst>
        </p:spPr>
      </p:pic>
      <p:pic>
        <p:nvPicPr>
          <p:cNvPr id="48" name="図 47">
            <a:extLst>
              <a:ext uri="{FF2B5EF4-FFF2-40B4-BE49-F238E27FC236}">
                <a16:creationId xmlns:a16="http://schemas.microsoft.com/office/drawing/2014/main" id="{CD7A1B21-C313-427B-8900-5563353652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9410547">
            <a:off x="4138016" y="1923819"/>
            <a:ext cx="1188000" cy="79068"/>
          </a:xfrm>
          <a:prstGeom prst="rect">
            <a:avLst/>
          </a:prstGeom>
          <a:effectLst>
            <a:outerShdw blurRad="50800" dist="38100" dir="5400000" algn="t" rotWithShape="0">
              <a:prstClr val="black">
                <a:alpha val="40000"/>
              </a:prstClr>
            </a:outerShdw>
          </a:effectLst>
        </p:spPr>
      </p:pic>
      <p:pic>
        <p:nvPicPr>
          <p:cNvPr id="49" name="図 48">
            <a:extLst>
              <a:ext uri="{FF2B5EF4-FFF2-40B4-BE49-F238E27FC236}">
                <a16:creationId xmlns:a16="http://schemas.microsoft.com/office/drawing/2014/main" id="{B63E7AC9-6A33-48DF-B8EC-2B58BE075FD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9471474">
            <a:off x="2042360" y="2626481"/>
            <a:ext cx="1188000" cy="75240"/>
          </a:xfrm>
          <a:prstGeom prst="rect">
            <a:avLst/>
          </a:prstGeom>
          <a:effectLst>
            <a:outerShdw blurRad="50800" dist="38100" dir="2700000" algn="tl" rotWithShape="0">
              <a:prstClr val="black">
                <a:alpha val="40000"/>
              </a:prstClr>
            </a:outerShdw>
          </a:effectLst>
        </p:spPr>
      </p:pic>
      <p:pic>
        <p:nvPicPr>
          <p:cNvPr id="28" name="図 27" descr="カップ, 飲料, 食品, ガラス が含まれている画像&#10;&#10;自動的に生成された説明">
            <a:extLst>
              <a:ext uri="{FF2B5EF4-FFF2-40B4-BE49-F238E27FC236}">
                <a16:creationId xmlns:a16="http://schemas.microsoft.com/office/drawing/2014/main" id="{69B8E779-A343-4BC2-9D3E-C18A626FF6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0084" y="2618325"/>
            <a:ext cx="456142" cy="774654"/>
          </a:xfrm>
          <a:prstGeom prst="rect">
            <a:avLst/>
          </a:prstGeom>
        </p:spPr>
      </p:pic>
      <p:pic>
        <p:nvPicPr>
          <p:cNvPr id="39" name="図 38" descr="皿, 座る, テーブル, 屋内 が含まれている画像&#10;&#10;自動的に生成された説明">
            <a:extLst>
              <a:ext uri="{FF2B5EF4-FFF2-40B4-BE49-F238E27FC236}">
                <a16:creationId xmlns:a16="http://schemas.microsoft.com/office/drawing/2014/main" id="{0E96337A-4DA8-4679-8EF0-EA1B572154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5194" y="2478874"/>
            <a:ext cx="1029695" cy="536389"/>
          </a:xfrm>
          <a:prstGeom prst="rect">
            <a:avLst/>
          </a:prstGeom>
        </p:spPr>
      </p:pic>
      <p:pic>
        <p:nvPicPr>
          <p:cNvPr id="40" name="図 39" descr="ドーナツ, 食品, 座る, テーブル が含まれている画像&#10;&#10;自動的に生成された説明">
            <a:extLst>
              <a:ext uri="{FF2B5EF4-FFF2-40B4-BE49-F238E27FC236}">
                <a16:creationId xmlns:a16="http://schemas.microsoft.com/office/drawing/2014/main" id="{D02BEEA7-FF04-4963-BDFD-53F29AA564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79101">
            <a:off x="6624698" y="2157773"/>
            <a:ext cx="697745" cy="743937"/>
          </a:xfrm>
          <a:prstGeom prst="rect">
            <a:avLst/>
          </a:prstGeom>
        </p:spPr>
      </p:pic>
      <p:pic>
        <p:nvPicPr>
          <p:cNvPr id="41" name="図 40" descr="ドーナツ, 食品, 座る, テーブル が含まれている画像&#10;&#10;自動的に生成された説明">
            <a:extLst>
              <a:ext uri="{FF2B5EF4-FFF2-40B4-BE49-F238E27FC236}">
                <a16:creationId xmlns:a16="http://schemas.microsoft.com/office/drawing/2014/main" id="{3641291B-4C14-4E46-BC0C-7BD1A1498D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79101">
            <a:off x="6420380" y="2299901"/>
            <a:ext cx="697745" cy="743937"/>
          </a:xfrm>
          <a:prstGeom prst="rect">
            <a:avLst/>
          </a:prstGeom>
        </p:spPr>
      </p:pic>
      <p:pic>
        <p:nvPicPr>
          <p:cNvPr id="26" name="図 25" descr="カップ, 飲料, 食品, ガラス が含まれている画像&#10;&#10;自動的に生成された説明">
            <a:extLst>
              <a:ext uri="{FF2B5EF4-FFF2-40B4-BE49-F238E27FC236}">
                <a16:creationId xmlns:a16="http://schemas.microsoft.com/office/drawing/2014/main" id="{C2A4FC7E-8F1C-4ED2-BEAE-AE4D2EBDDD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7229" y="1614997"/>
            <a:ext cx="456142" cy="774654"/>
          </a:xfrm>
          <a:prstGeom prst="rect">
            <a:avLst/>
          </a:prstGeom>
        </p:spPr>
      </p:pic>
      <p:pic>
        <p:nvPicPr>
          <p:cNvPr id="36" name="図 35" descr="皿, 座る, テーブル, 屋内 が含まれている画像&#10;&#10;自動的に生成された説明">
            <a:extLst>
              <a:ext uri="{FF2B5EF4-FFF2-40B4-BE49-F238E27FC236}">
                <a16:creationId xmlns:a16="http://schemas.microsoft.com/office/drawing/2014/main" id="{552A1486-CEFA-4483-94D0-7DB908FB39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7183" y="1580591"/>
            <a:ext cx="1029695" cy="536389"/>
          </a:xfrm>
          <a:prstGeom prst="rect">
            <a:avLst/>
          </a:prstGeom>
        </p:spPr>
      </p:pic>
      <p:pic>
        <p:nvPicPr>
          <p:cNvPr id="37" name="図 36" descr="ドーナツ, 食品, 座る, テーブル が含まれている画像&#10;&#10;自動的に生成された説明">
            <a:extLst>
              <a:ext uri="{FF2B5EF4-FFF2-40B4-BE49-F238E27FC236}">
                <a16:creationId xmlns:a16="http://schemas.microsoft.com/office/drawing/2014/main" id="{E5468EF4-3838-4214-A925-6F1D1714BE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79101">
            <a:off x="5716687" y="1259490"/>
            <a:ext cx="697745" cy="743937"/>
          </a:xfrm>
          <a:prstGeom prst="rect">
            <a:avLst/>
          </a:prstGeom>
        </p:spPr>
      </p:pic>
      <p:pic>
        <p:nvPicPr>
          <p:cNvPr id="38" name="図 37" descr="ドーナツ, 食品, 座る, テーブル が含まれている画像&#10;&#10;自動的に生成された説明">
            <a:extLst>
              <a:ext uri="{FF2B5EF4-FFF2-40B4-BE49-F238E27FC236}">
                <a16:creationId xmlns:a16="http://schemas.microsoft.com/office/drawing/2014/main" id="{7D97C1DF-FAF6-4C12-974D-3EBC1F5C3C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79101">
            <a:off x="5512369" y="1401618"/>
            <a:ext cx="697745" cy="743937"/>
          </a:xfrm>
          <a:prstGeom prst="rect">
            <a:avLst/>
          </a:prstGeom>
        </p:spPr>
      </p:pic>
      <p:sp>
        <p:nvSpPr>
          <p:cNvPr id="51" name="テキスト ボックス 50">
            <a:extLst>
              <a:ext uri="{FF2B5EF4-FFF2-40B4-BE49-F238E27FC236}">
                <a16:creationId xmlns:a16="http://schemas.microsoft.com/office/drawing/2014/main" id="{820EE638-81D4-4930-A63C-1C63750D2146}"/>
              </a:ext>
            </a:extLst>
          </p:cNvPr>
          <p:cNvSpPr txBox="1"/>
          <p:nvPr/>
        </p:nvSpPr>
        <p:spPr>
          <a:xfrm>
            <a:off x="7990162" y="-1538"/>
            <a:ext cx="2239716" cy="175432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小分け</a:t>
            </a:r>
            <a:endParaRPr kumimoji="1" lang="en-US" altLang="ja-JP"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a:t>
            </a:r>
            <a:endParaRPr kumimoji="1" lang="en-US" altLang="ja-JP"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アクリル板</a:t>
            </a:r>
          </a:p>
        </p:txBody>
      </p:sp>
      <p:sp>
        <p:nvSpPr>
          <p:cNvPr id="52" name="正方形/長方形 18">
            <a:extLst>
              <a:ext uri="{FF2B5EF4-FFF2-40B4-BE49-F238E27FC236}">
                <a16:creationId xmlns:a16="http://schemas.microsoft.com/office/drawing/2014/main" id="{3EEBB3AF-5CE8-4215-AE8A-AD09E26056C3}"/>
              </a:ext>
            </a:extLst>
          </p:cNvPr>
          <p:cNvSpPr/>
          <p:nvPr/>
        </p:nvSpPr>
        <p:spPr bwMode="auto">
          <a:xfrm rot="21396468">
            <a:off x="3697286" y="432103"/>
            <a:ext cx="1606671" cy="2329694"/>
          </a:xfrm>
          <a:custGeom>
            <a:avLst/>
            <a:gdLst>
              <a:gd name="connsiteX0" fmla="*/ 0 w 3996715"/>
              <a:gd name="connsiteY0" fmla="*/ 0 h 2564550"/>
              <a:gd name="connsiteX1" fmla="*/ 3996715 w 3996715"/>
              <a:gd name="connsiteY1" fmla="*/ 0 h 2564550"/>
              <a:gd name="connsiteX2" fmla="*/ 3996715 w 3996715"/>
              <a:gd name="connsiteY2" fmla="*/ 2564550 h 2564550"/>
              <a:gd name="connsiteX3" fmla="*/ 0 w 3996715"/>
              <a:gd name="connsiteY3" fmla="*/ 2564550 h 2564550"/>
              <a:gd name="connsiteX4" fmla="*/ 0 w 3996715"/>
              <a:gd name="connsiteY4" fmla="*/ 0 h 2564550"/>
              <a:gd name="connsiteX0" fmla="*/ 198311 w 3996715"/>
              <a:gd name="connsiteY0" fmla="*/ 0 h 2573613"/>
              <a:gd name="connsiteX1" fmla="*/ 3996715 w 3996715"/>
              <a:gd name="connsiteY1" fmla="*/ 9063 h 2573613"/>
              <a:gd name="connsiteX2" fmla="*/ 3996715 w 3996715"/>
              <a:gd name="connsiteY2" fmla="*/ 2573613 h 2573613"/>
              <a:gd name="connsiteX3" fmla="*/ 0 w 3996715"/>
              <a:gd name="connsiteY3" fmla="*/ 2573613 h 2573613"/>
              <a:gd name="connsiteX4" fmla="*/ 198311 w 3996715"/>
              <a:gd name="connsiteY4" fmla="*/ 0 h 2573613"/>
              <a:gd name="connsiteX0" fmla="*/ 198311 w 4159604"/>
              <a:gd name="connsiteY0" fmla="*/ 0 h 2573613"/>
              <a:gd name="connsiteX1" fmla="*/ 4159604 w 4159604"/>
              <a:gd name="connsiteY1" fmla="*/ 70763 h 2573613"/>
              <a:gd name="connsiteX2" fmla="*/ 3996715 w 4159604"/>
              <a:gd name="connsiteY2" fmla="*/ 2573613 h 2573613"/>
              <a:gd name="connsiteX3" fmla="*/ 0 w 4159604"/>
              <a:gd name="connsiteY3" fmla="*/ 2573613 h 2573613"/>
              <a:gd name="connsiteX4" fmla="*/ 198311 w 4159604"/>
              <a:gd name="connsiteY4" fmla="*/ 0 h 2573613"/>
              <a:gd name="connsiteX0" fmla="*/ 213444 w 4159604"/>
              <a:gd name="connsiteY0" fmla="*/ 0 h 2691975"/>
              <a:gd name="connsiteX1" fmla="*/ 4159604 w 4159604"/>
              <a:gd name="connsiteY1" fmla="*/ 189125 h 2691975"/>
              <a:gd name="connsiteX2" fmla="*/ 3996715 w 4159604"/>
              <a:gd name="connsiteY2" fmla="*/ 2691975 h 2691975"/>
              <a:gd name="connsiteX3" fmla="*/ 0 w 4159604"/>
              <a:gd name="connsiteY3" fmla="*/ 2691975 h 2691975"/>
              <a:gd name="connsiteX4" fmla="*/ 213444 w 4159604"/>
              <a:gd name="connsiteY4" fmla="*/ 0 h 2691975"/>
              <a:gd name="connsiteX0" fmla="*/ 133339 w 4159604"/>
              <a:gd name="connsiteY0" fmla="*/ 0 h 2696670"/>
              <a:gd name="connsiteX1" fmla="*/ 4159604 w 4159604"/>
              <a:gd name="connsiteY1" fmla="*/ 193820 h 2696670"/>
              <a:gd name="connsiteX2" fmla="*/ 3996715 w 4159604"/>
              <a:gd name="connsiteY2" fmla="*/ 2696670 h 2696670"/>
              <a:gd name="connsiteX3" fmla="*/ 0 w 4159604"/>
              <a:gd name="connsiteY3" fmla="*/ 2696670 h 2696670"/>
              <a:gd name="connsiteX4" fmla="*/ 133339 w 4159604"/>
              <a:gd name="connsiteY4" fmla="*/ 0 h 2696670"/>
              <a:gd name="connsiteX0" fmla="*/ 157369 w 4159604"/>
              <a:gd name="connsiteY0" fmla="*/ 0 h 2695262"/>
              <a:gd name="connsiteX1" fmla="*/ 4159604 w 4159604"/>
              <a:gd name="connsiteY1" fmla="*/ 192412 h 2695262"/>
              <a:gd name="connsiteX2" fmla="*/ 3996715 w 4159604"/>
              <a:gd name="connsiteY2" fmla="*/ 2695262 h 2695262"/>
              <a:gd name="connsiteX3" fmla="*/ 0 w 4159604"/>
              <a:gd name="connsiteY3" fmla="*/ 2695262 h 2695262"/>
              <a:gd name="connsiteX4" fmla="*/ 157369 w 4159604"/>
              <a:gd name="connsiteY4" fmla="*/ 0 h 2695262"/>
              <a:gd name="connsiteX0" fmla="*/ 157369 w 4159604"/>
              <a:gd name="connsiteY0" fmla="*/ 0 h 2741895"/>
              <a:gd name="connsiteX1" fmla="*/ 4159604 w 4159604"/>
              <a:gd name="connsiteY1" fmla="*/ 192412 h 2741895"/>
              <a:gd name="connsiteX2" fmla="*/ 4040144 w 4159604"/>
              <a:gd name="connsiteY2" fmla="*/ 2741895 h 2741895"/>
              <a:gd name="connsiteX3" fmla="*/ 0 w 4159604"/>
              <a:gd name="connsiteY3" fmla="*/ 2695262 h 2741895"/>
              <a:gd name="connsiteX4" fmla="*/ 157369 w 4159604"/>
              <a:gd name="connsiteY4" fmla="*/ 0 h 2741895"/>
              <a:gd name="connsiteX0" fmla="*/ 157369 w 4183287"/>
              <a:gd name="connsiteY0" fmla="*/ 0 h 2738514"/>
              <a:gd name="connsiteX1" fmla="*/ 4159604 w 4183287"/>
              <a:gd name="connsiteY1" fmla="*/ 192412 h 2738514"/>
              <a:gd name="connsiteX2" fmla="*/ 4183287 w 4183287"/>
              <a:gd name="connsiteY2" fmla="*/ 2738514 h 2738514"/>
              <a:gd name="connsiteX3" fmla="*/ 0 w 4183287"/>
              <a:gd name="connsiteY3" fmla="*/ 2695262 h 2738514"/>
              <a:gd name="connsiteX4" fmla="*/ 157369 w 4183287"/>
              <a:gd name="connsiteY4" fmla="*/ 0 h 2738514"/>
              <a:gd name="connsiteX0" fmla="*/ 157369 w 4415564"/>
              <a:gd name="connsiteY0" fmla="*/ 0 h 2738514"/>
              <a:gd name="connsiteX1" fmla="*/ 4415564 w 4415564"/>
              <a:gd name="connsiteY1" fmla="*/ 220407 h 2738514"/>
              <a:gd name="connsiteX2" fmla="*/ 4183287 w 4415564"/>
              <a:gd name="connsiteY2" fmla="*/ 2738514 h 2738514"/>
              <a:gd name="connsiteX3" fmla="*/ 0 w 4415564"/>
              <a:gd name="connsiteY3" fmla="*/ 2695262 h 2738514"/>
              <a:gd name="connsiteX4" fmla="*/ 157369 w 4415564"/>
              <a:gd name="connsiteY4" fmla="*/ 0 h 2738514"/>
              <a:gd name="connsiteX0" fmla="*/ 157369 w 4415564"/>
              <a:gd name="connsiteY0" fmla="*/ 0 h 2712180"/>
              <a:gd name="connsiteX1" fmla="*/ 4415564 w 4415564"/>
              <a:gd name="connsiteY1" fmla="*/ 220407 h 2712180"/>
              <a:gd name="connsiteX2" fmla="*/ 4199253 w 4415564"/>
              <a:gd name="connsiteY2" fmla="*/ 2712180 h 2712180"/>
              <a:gd name="connsiteX3" fmla="*/ 0 w 4415564"/>
              <a:gd name="connsiteY3" fmla="*/ 2695262 h 2712180"/>
              <a:gd name="connsiteX4" fmla="*/ 157369 w 4415564"/>
              <a:gd name="connsiteY4" fmla="*/ 0 h 2712180"/>
              <a:gd name="connsiteX0" fmla="*/ 157369 w 4415564"/>
              <a:gd name="connsiteY0" fmla="*/ 0 h 2730090"/>
              <a:gd name="connsiteX1" fmla="*/ 4415564 w 4415564"/>
              <a:gd name="connsiteY1" fmla="*/ 220407 h 2730090"/>
              <a:gd name="connsiteX2" fmla="*/ 4197646 w 4415564"/>
              <a:gd name="connsiteY2" fmla="*/ 2730090 h 2730090"/>
              <a:gd name="connsiteX3" fmla="*/ 0 w 4415564"/>
              <a:gd name="connsiteY3" fmla="*/ 2695262 h 2730090"/>
              <a:gd name="connsiteX4" fmla="*/ 157369 w 4415564"/>
              <a:gd name="connsiteY4" fmla="*/ 0 h 2730090"/>
              <a:gd name="connsiteX0" fmla="*/ 190858 w 4415564"/>
              <a:gd name="connsiteY0" fmla="*/ 0 h 2724285"/>
              <a:gd name="connsiteX1" fmla="*/ 4415564 w 4415564"/>
              <a:gd name="connsiteY1" fmla="*/ 214602 h 2724285"/>
              <a:gd name="connsiteX2" fmla="*/ 4197646 w 4415564"/>
              <a:gd name="connsiteY2" fmla="*/ 2724285 h 2724285"/>
              <a:gd name="connsiteX3" fmla="*/ 0 w 4415564"/>
              <a:gd name="connsiteY3" fmla="*/ 2689457 h 2724285"/>
              <a:gd name="connsiteX4" fmla="*/ 190858 w 4415564"/>
              <a:gd name="connsiteY4" fmla="*/ 0 h 2724285"/>
              <a:gd name="connsiteX0" fmla="*/ 190858 w 4415564"/>
              <a:gd name="connsiteY0" fmla="*/ 0 h 2689457"/>
              <a:gd name="connsiteX1" fmla="*/ 4415564 w 4415564"/>
              <a:gd name="connsiteY1" fmla="*/ 214602 h 2689457"/>
              <a:gd name="connsiteX2" fmla="*/ 4037352 w 4415564"/>
              <a:gd name="connsiteY2" fmla="*/ 1669746 h 2689457"/>
              <a:gd name="connsiteX3" fmla="*/ 0 w 4415564"/>
              <a:gd name="connsiteY3" fmla="*/ 2689457 h 2689457"/>
              <a:gd name="connsiteX4" fmla="*/ 190858 w 4415564"/>
              <a:gd name="connsiteY4" fmla="*/ 0 h 2689457"/>
              <a:gd name="connsiteX0" fmla="*/ 100601 w 4415564"/>
              <a:gd name="connsiteY0" fmla="*/ 1217437 h 2474855"/>
              <a:gd name="connsiteX1" fmla="*/ 4415564 w 4415564"/>
              <a:gd name="connsiteY1" fmla="*/ 0 h 2474855"/>
              <a:gd name="connsiteX2" fmla="*/ 4037352 w 4415564"/>
              <a:gd name="connsiteY2" fmla="*/ 1455144 h 2474855"/>
              <a:gd name="connsiteX3" fmla="*/ 0 w 4415564"/>
              <a:gd name="connsiteY3" fmla="*/ 2474855 h 2474855"/>
              <a:gd name="connsiteX4" fmla="*/ 100601 w 4415564"/>
              <a:gd name="connsiteY4" fmla="*/ 1217437 h 2474855"/>
              <a:gd name="connsiteX0" fmla="*/ 100601 w 4164489"/>
              <a:gd name="connsiteY0" fmla="*/ 621044 h 1878462"/>
              <a:gd name="connsiteX1" fmla="*/ 4164489 w 4164489"/>
              <a:gd name="connsiteY1" fmla="*/ 0 h 1878462"/>
              <a:gd name="connsiteX2" fmla="*/ 4037352 w 4164489"/>
              <a:gd name="connsiteY2" fmla="*/ 858751 h 1878462"/>
              <a:gd name="connsiteX3" fmla="*/ 0 w 4164489"/>
              <a:gd name="connsiteY3" fmla="*/ 1878462 h 1878462"/>
              <a:gd name="connsiteX4" fmla="*/ 100601 w 4164489"/>
              <a:gd name="connsiteY4" fmla="*/ 621044 h 1878462"/>
              <a:gd name="connsiteX0" fmla="*/ 8256 w 4164489"/>
              <a:gd name="connsiteY0" fmla="*/ 726886 h 1878462"/>
              <a:gd name="connsiteX1" fmla="*/ 4164489 w 4164489"/>
              <a:gd name="connsiteY1" fmla="*/ 0 h 1878462"/>
              <a:gd name="connsiteX2" fmla="*/ 4037352 w 4164489"/>
              <a:gd name="connsiteY2" fmla="*/ 858751 h 1878462"/>
              <a:gd name="connsiteX3" fmla="*/ 0 w 4164489"/>
              <a:gd name="connsiteY3" fmla="*/ 1878462 h 1878462"/>
              <a:gd name="connsiteX4" fmla="*/ 8256 w 4164489"/>
              <a:gd name="connsiteY4" fmla="*/ 726886 h 1878462"/>
              <a:gd name="connsiteX0" fmla="*/ 0 w 4156233"/>
              <a:gd name="connsiteY0" fmla="*/ 726886 h 1962646"/>
              <a:gd name="connsiteX1" fmla="*/ 4156233 w 4156233"/>
              <a:gd name="connsiteY1" fmla="*/ 0 h 1962646"/>
              <a:gd name="connsiteX2" fmla="*/ 4029096 w 4156233"/>
              <a:gd name="connsiteY2" fmla="*/ 858751 h 1962646"/>
              <a:gd name="connsiteX3" fmla="*/ 98902 w 4156233"/>
              <a:gd name="connsiteY3" fmla="*/ 1962646 h 1962646"/>
              <a:gd name="connsiteX4" fmla="*/ 0 w 4156233"/>
              <a:gd name="connsiteY4" fmla="*/ 726886 h 1962646"/>
              <a:gd name="connsiteX0" fmla="*/ 106151 w 4057331"/>
              <a:gd name="connsiteY0" fmla="*/ 785433 h 1962646"/>
              <a:gd name="connsiteX1" fmla="*/ 4057331 w 4057331"/>
              <a:gd name="connsiteY1" fmla="*/ 0 h 1962646"/>
              <a:gd name="connsiteX2" fmla="*/ 3930194 w 4057331"/>
              <a:gd name="connsiteY2" fmla="*/ 858751 h 1962646"/>
              <a:gd name="connsiteX3" fmla="*/ 0 w 4057331"/>
              <a:gd name="connsiteY3" fmla="*/ 1962646 h 1962646"/>
              <a:gd name="connsiteX4" fmla="*/ 106151 w 4057331"/>
              <a:gd name="connsiteY4" fmla="*/ 785433 h 1962646"/>
              <a:gd name="connsiteX0" fmla="*/ 106151 w 4057331"/>
              <a:gd name="connsiteY0" fmla="*/ 785433 h 1962646"/>
              <a:gd name="connsiteX1" fmla="*/ 4057331 w 4057331"/>
              <a:gd name="connsiteY1" fmla="*/ 0 h 1962646"/>
              <a:gd name="connsiteX2" fmla="*/ 3398417 w 4057331"/>
              <a:gd name="connsiteY2" fmla="*/ 1671487 h 1962646"/>
              <a:gd name="connsiteX3" fmla="*/ 0 w 4057331"/>
              <a:gd name="connsiteY3" fmla="*/ 1962646 h 1962646"/>
              <a:gd name="connsiteX4" fmla="*/ 106151 w 4057331"/>
              <a:gd name="connsiteY4" fmla="*/ 785433 h 1962646"/>
              <a:gd name="connsiteX0" fmla="*/ 106151 w 3478937"/>
              <a:gd name="connsiteY0" fmla="*/ 92399 h 1269612"/>
              <a:gd name="connsiteX1" fmla="*/ 3478937 w 3478937"/>
              <a:gd name="connsiteY1" fmla="*/ 0 h 1269612"/>
              <a:gd name="connsiteX2" fmla="*/ 3398417 w 3478937"/>
              <a:gd name="connsiteY2" fmla="*/ 978453 h 1269612"/>
              <a:gd name="connsiteX3" fmla="*/ 0 w 3478937"/>
              <a:gd name="connsiteY3" fmla="*/ 1269612 h 1269612"/>
              <a:gd name="connsiteX4" fmla="*/ 106151 w 3478937"/>
              <a:gd name="connsiteY4" fmla="*/ 92399 h 1269612"/>
              <a:gd name="connsiteX0" fmla="*/ 2089440 w 3478937"/>
              <a:gd name="connsiteY0" fmla="*/ 0 h 1688939"/>
              <a:gd name="connsiteX1" fmla="*/ 3478937 w 3478937"/>
              <a:gd name="connsiteY1" fmla="*/ 419327 h 1688939"/>
              <a:gd name="connsiteX2" fmla="*/ 3398417 w 3478937"/>
              <a:gd name="connsiteY2" fmla="*/ 1397780 h 1688939"/>
              <a:gd name="connsiteX3" fmla="*/ 0 w 3478937"/>
              <a:gd name="connsiteY3" fmla="*/ 1688939 h 1688939"/>
              <a:gd name="connsiteX4" fmla="*/ 2089440 w 3478937"/>
              <a:gd name="connsiteY4" fmla="*/ 0 h 1688939"/>
              <a:gd name="connsiteX0" fmla="*/ 33561 w 1423058"/>
              <a:gd name="connsiteY0" fmla="*/ 0 h 1397780"/>
              <a:gd name="connsiteX1" fmla="*/ 1423058 w 1423058"/>
              <a:gd name="connsiteY1" fmla="*/ 419327 h 1397780"/>
              <a:gd name="connsiteX2" fmla="*/ 1342538 w 1423058"/>
              <a:gd name="connsiteY2" fmla="*/ 1397780 h 1397780"/>
              <a:gd name="connsiteX3" fmla="*/ 0 w 1423058"/>
              <a:gd name="connsiteY3" fmla="*/ 1007449 h 1397780"/>
              <a:gd name="connsiteX4" fmla="*/ 33561 w 1423058"/>
              <a:gd name="connsiteY4" fmla="*/ 0 h 1397780"/>
              <a:gd name="connsiteX0" fmla="*/ 0 w 1389497"/>
              <a:gd name="connsiteY0" fmla="*/ 0 h 1397780"/>
              <a:gd name="connsiteX1" fmla="*/ 1389497 w 1389497"/>
              <a:gd name="connsiteY1" fmla="*/ 419327 h 1397780"/>
              <a:gd name="connsiteX2" fmla="*/ 1308977 w 1389497"/>
              <a:gd name="connsiteY2" fmla="*/ 1397780 h 1397780"/>
              <a:gd name="connsiteX3" fmla="*/ 132733 w 1389497"/>
              <a:gd name="connsiteY3" fmla="*/ 929763 h 1397780"/>
              <a:gd name="connsiteX4" fmla="*/ 0 w 1389497"/>
              <a:gd name="connsiteY4" fmla="*/ 0 h 1397780"/>
              <a:gd name="connsiteX0" fmla="*/ 9239 w 1256764"/>
              <a:gd name="connsiteY0" fmla="*/ 0 h 1417480"/>
              <a:gd name="connsiteX1" fmla="*/ 1256764 w 1256764"/>
              <a:gd name="connsiteY1" fmla="*/ 439027 h 1417480"/>
              <a:gd name="connsiteX2" fmla="*/ 1176244 w 1256764"/>
              <a:gd name="connsiteY2" fmla="*/ 1417480 h 1417480"/>
              <a:gd name="connsiteX3" fmla="*/ 0 w 1256764"/>
              <a:gd name="connsiteY3" fmla="*/ 949463 h 1417480"/>
              <a:gd name="connsiteX4" fmla="*/ 9239 w 1256764"/>
              <a:gd name="connsiteY4" fmla="*/ 0 h 1417480"/>
              <a:gd name="connsiteX0" fmla="*/ 9239 w 1177169"/>
              <a:gd name="connsiteY0" fmla="*/ 0 h 1417480"/>
              <a:gd name="connsiteX1" fmla="*/ 1177169 w 1177169"/>
              <a:gd name="connsiteY1" fmla="*/ 473799 h 1417480"/>
              <a:gd name="connsiteX2" fmla="*/ 1176244 w 1177169"/>
              <a:gd name="connsiteY2" fmla="*/ 1417480 h 1417480"/>
              <a:gd name="connsiteX3" fmla="*/ 0 w 1177169"/>
              <a:gd name="connsiteY3" fmla="*/ 949463 h 1417480"/>
              <a:gd name="connsiteX4" fmla="*/ 9239 w 1177169"/>
              <a:gd name="connsiteY4" fmla="*/ 0 h 1417480"/>
              <a:gd name="connsiteX0" fmla="*/ 60 w 1167990"/>
              <a:gd name="connsiteY0" fmla="*/ 0 h 1417480"/>
              <a:gd name="connsiteX1" fmla="*/ 1167990 w 1167990"/>
              <a:gd name="connsiteY1" fmla="*/ 473799 h 1417480"/>
              <a:gd name="connsiteX2" fmla="*/ 1167065 w 1167990"/>
              <a:gd name="connsiteY2" fmla="*/ 1417480 h 1417480"/>
              <a:gd name="connsiteX3" fmla="*/ 111812 w 1167990"/>
              <a:gd name="connsiteY3" fmla="*/ 1021558 h 1417480"/>
              <a:gd name="connsiteX4" fmla="*/ 60 w 1167990"/>
              <a:gd name="connsiteY4" fmla="*/ 0 h 1417480"/>
              <a:gd name="connsiteX0" fmla="*/ 2087 w 1056178"/>
              <a:gd name="connsiteY0" fmla="*/ 0 h 1265677"/>
              <a:gd name="connsiteX1" fmla="*/ 1056178 w 1056178"/>
              <a:gd name="connsiteY1" fmla="*/ 321996 h 1265677"/>
              <a:gd name="connsiteX2" fmla="*/ 1055253 w 1056178"/>
              <a:gd name="connsiteY2" fmla="*/ 1265677 h 1265677"/>
              <a:gd name="connsiteX3" fmla="*/ 0 w 1056178"/>
              <a:gd name="connsiteY3" fmla="*/ 869755 h 1265677"/>
              <a:gd name="connsiteX4" fmla="*/ 2087 w 1056178"/>
              <a:gd name="connsiteY4" fmla="*/ 0 h 1265677"/>
              <a:gd name="connsiteX0" fmla="*/ 2087 w 1055268"/>
              <a:gd name="connsiteY0" fmla="*/ 0 h 1265677"/>
              <a:gd name="connsiteX1" fmla="*/ 1051333 w 1055268"/>
              <a:gd name="connsiteY1" fmla="*/ 304966 h 1265677"/>
              <a:gd name="connsiteX2" fmla="*/ 1055253 w 1055268"/>
              <a:gd name="connsiteY2" fmla="*/ 1265677 h 1265677"/>
              <a:gd name="connsiteX3" fmla="*/ 0 w 1055268"/>
              <a:gd name="connsiteY3" fmla="*/ 869755 h 1265677"/>
              <a:gd name="connsiteX4" fmla="*/ 2087 w 1055268"/>
              <a:gd name="connsiteY4" fmla="*/ 0 h 1265677"/>
              <a:gd name="connsiteX0" fmla="*/ 185927 w 1239108"/>
              <a:gd name="connsiteY0" fmla="*/ 0 h 1265677"/>
              <a:gd name="connsiteX1" fmla="*/ 1235173 w 1239108"/>
              <a:gd name="connsiteY1" fmla="*/ 304966 h 1265677"/>
              <a:gd name="connsiteX2" fmla="*/ 1239093 w 1239108"/>
              <a:gd name="connsiteY2" fmla="*/ 1265677 h 1265677"/>
              <a:gd name="connsiteX3" fmla="*/ 0 w 1239108"/>
              <a:gd name="connsiteY3" fmla="*/ 929915 h 1265677"/>
              <a:gd name="connsiteX4" fmla="*/ 185927 w 1239108"/>
              <a:gd name="connsiteY4" fmla="*/ 0 h 1265677"/>
              <a:gd name="connsiteX0" fmla="*/ 45035 w 1239108"/>
              <a:gd name="connsiteY0" fmla="*/ 0 h 1186996"/>
              <a:gd name="connsiteX1" fmla="*/ 1235173 w 1239108"/>
              <a:gd name="connsiteY1" fmla="*/ 226285 h 1186996"/>
              <a:gd name="connsiteX2" fmla="*/ 1239093 w 1239108"/>
              <a:gd name="connsiteY2" fmla="*/ 1186996 h 1186996"/>
              <a:gd name="connsiteX3" fmla="*/ 0 w 1239108"/>
              <a:gd name="connsiteY3" fmla="*/ 851234 h 1186996"/>
              <a:gd name="connsiteX4" fmla="*/ 45035 w 1239108"/>
              <a:gd name="connsiteY4" fmla="*/ 0 h 1186996"/>
              <a:gd name="connsiteX0" fmla="*/ 45035 w 1240771"/>
              <a:gd name="connsiteY0" fmla="*/ 0 h 1186996"/>
              <a:gd name="connsiteX1" fmla="*/ 1240771 w 1240771"/>
              <a:gd name="connsiteY1" fmla="*/ 234924 h 1186996"/>
              <a:gd name="connsiteX2" fmla="*/ 1239093 w 1240771"/>
              <a:gd name="connsiteY2" fmla="*/ 1186996 h 1186996"/>
              <a:gd name="connsiteX3" fmla="*/ 0 w 1240771"/>
              <a:gd name="connsiteY3" fmla="*/ 851234 h 1186996"/>
              <a:gd name="connsiteX4" fmla="*/ 45035 w 1240771"/>
              <a:gd name="connsiteY4" fmla="*/ 0 h 1186996"/>
              <a:gd name="connsiteX0" fmla="*/ 6932 w 1240771"/>
              <a:gd name="connsiteY0" fmla="*/ 0 h 1188488"/>
              <a:gd name="connsiteX1" fmla="*/ 1240771 w 1240771"/>
              <a:gd name="connsiteY1" fmla="*/ 236416 h 1188488"/>
              <a:gd name="connsiteX2" fmla="*/ 1239093 w 1240771"/>
              <a:gd name="connsiteY2" fmla="*/ 1188488 h 1188488"/>
              <a:gd name="connsiteX3" fmla="*/ 0 w 1240771"/>
              <a:gd name="connsiteY3" fmla="*/ 852726 h 1188488"/>
              <a:gd name="connsiteX4" fmla="*/ 6932 w 1240771"/>
              <a:gd name="connsiteY4" fmla="*/ 0 h 1188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771" h="1188488">
                <a:moveTo>
                  <a:pt x="6932" y="0"/>
                </a:moveTo>
                <a:lnTo>
                  <a:pt x="1240771" y="236416"/>
                </a:lnTo>
                <a:cubicBezTo>
                  <a:pt x="1240463" y="550976"/>
                  <a:pt x="1239401" y="873928"/>
                  <a:pt x="1239093" y="1188488"/>
                </a:cubicBezTo>
                <a:lnTo>
                  <a:pt x="0" y="852726"/>
                </a:lnTo>
                <a:cubicBezTo>
                  <a:pt x="3080" y="536238"/>
                  <a:pt x="3852" y="316488"/>
                  <a:pt x="6932" y="0"/>
                </a:cubicBezTo>
                <a:close/>
              </a:path>
            </a:pathLst>
          </a:custGeom>
          <a:solidFill>
            <a:schemeClr val="tx1">
              <a:alpha val="63000"/>
            </a:schemeClr>
          </a:solidFill>
          <a:ln w="9525" cap="flat" cmpd="sng" algn="ctr">
            <a:solidFill>
              <a:schemeClr val="tx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3" name="正方形/長方形 18">
            <a:extLst>
              <a:ext uri="{FF2B5EF4-FFF2-40B4-BE49-F238E27FC236}">
                <a16:creationId xmlns:a16="http://schemas.microsoft.com/office/drawing/2014/main" id="{0B751E5F-6A9A-4CD5-ADBD-2B36355E0CEC}"/>
              </a:ext>
            </a:extLst>
          </p:cNvPr>
          <p:cNvSpPr/>
          <p:nvPr/>
        </p:nvSpPr>
        <p:spPr bwMode="auto">
          <a:xfrm rot="21396468">
            <a:off x="2094427" y="234818"/>
            <a:ext cx="5436174" cy="3847212"/>
          </a:xfrm>
          <a:custGeom>
            <a:avLst/>
            <a:gdLst>
              <a:gd name="connsiteX0" fmla="*/ 0 w 3996715"/>
              <a:gd name="connsiteY0" fmla="*/ 0 h 2564550"/>
              <a:gd name="connsiteX1" fmla="*/ 3996715 w 3996715"/>
              <a:gd name="connsiteY1" fmla="*/ 0 h 2564550"/>
              <a:gd name="connsiteX2" fmla="*/ 3996715 w 3996715"/>
              <a:gd name="connsiteY2" fmla="*/ 2564550 h 2564550"/>
              <a:gd name="connsiteX3" fmla="*/ 0 w 3996715"/>
              <a:gd name="connsiteY3" fmla="*/ 2564550 h 2564550"/>
              <a:gd name="connsiteX4" fmla="*/ 0 w 3996715"/>
              <a:gd name="connsiteY4" fmla="*/ 0 h 2564550"/>
              <a:gd name="connsiteX0" fmla="*/ 198311 w 3996715"/>
              <a:gd name="connsiteY0" fmla="*/ 0 h 2573613"/>
              <a:gd name="connsiteX1" fmla="*/ 3996715 w 3996715"/>
              <a:gd name="connsiteY1" fmla="*/ 9063 h 2573613"/>
              <a:gd name="connsiteX2" fmla="*/ 3996715 w 3996715"/>
              <a:gd name="connsiteY2" fmla="*/ 2573613 h 2573613"/>
              <a:gd name="connsiteX3" fmla="*/ 0 w 3996715"/>
              <a:gd name="connsiteY3" fmla="*/ 2573613 h 2573613"/>
              <a:gd name="connsiteX4" fmla="*/ 198311 w 3996715"/>
              <a:gd name="connsiteY4" fmla="*/ 0 h 2573613"/>
              <a:gd name="connsiteX0" fmla="*/ 198311 w 4159604"/>
              <a:gd name="connsiteY0" fmla="*/ 0 h 2573613"/>
              <a:gd name="connsiteX1" fmla="*/ 4159604 w 4159604"/>
              <a:gd name="connsiteY1" fmla="*/ 70763 h 2573613"/>
              <a:gd name="connsiteX2" fmla="*/ 3996715 w 4159604"/>
              <a:gd name="connsiteY2" fmla="*/ 2573613 h 2573613"/>
              <a:gd name="connsiteX3" fmla="*/ 0 w 4159604"/>
              <a:gd name="connsiteY3" fmla="*/ 2573613 h 2573613"/>
              <a:gd name="connsiteX4" fmla="*/ 198311 w 4159604"/>
              <a:gd name="connsiteY4" fmla="*/ 0 h 2573613"/>
              <a:gd name="connsiteX0" fmla="*/ 213444 w 4159604"/>
              <a:gd name="connsiteY0" fmla="*/ 0 h 2691975"/>
              <a:gd name="connsiteX1" fmla="*/ 4159604 w 4159604"/>
              <a:gd name="connsiteY1" fmla="*/ 189125 h 2691975"/>
              <a:gd name="connsiteX2" fmla="*/ 3996715 w 4159604"/>
              <a:gd name="connsiteY2" fmla="*/ 2691975 h 2691975"/>
              <a:gd name="connsiteX3" fmla="*/ 0 w 4159604"/>
              <a:gd name="connsiteY3" fmla="*/ 2691975 h 2691975"/>
              <a:gd name="connsiteX4" fmla="*/ 213444 w 4159604"/>
              <a:gd name="connsiteY4" fmla="*/ 0 h 2691975"/>
              <a:gd name="connsiteX0" fmla="*/ 133339 w 4159604"/>
              <a:gd name="connsiteY0" fmla="*/ 0 h 2696670"/>
              <a:gd name="connsiteX1" fmla="*/ 4159604 w 4159604"/>
              <a:gd name="connsiteY1" fmla="*/ 193820 h 2696670"/>
              <a:gd name="connsiteX2" fmla="*/ 3996715 w 4159604"/>
              <a:gd name="connsiteY2" fmla="*/ 2696670 h 2696670"/>
              <a:gd name="connsiteX3" fmla="*/ 0 w 4159604"/>
              <a:gd name="connsiteY3" fmla="*/ 2696670 h 2696670"/>
              <a:gd name="connsiteX4" fmla="*/ 133339 w 4159604"/>
              <a:gd name="connsiteY4" fmla="*/ 0 h 2696670"/>
              <a:gd name="connsiteX0" fmla="*/ 157369 w 4159604"/>
              <a:gd name="connsiteY0" fmla="*/ 0 h 2695262"/>
              <a:gd name="connsiteX1" fmla="*/ 4159604 w 4159604"/>
              <a:gd name="connsiteY1" fmla="*/ 192412 h 2695262"/>
              <a:gd name="connsiteX2" fmla="*/ 3996715 w 4159604"/>
              <a:gd name="connsiteY2" fmla="*/ 2695262 h 2695262"/>
              <a:gd name="connsiteX3" fmla="*/ 0 w 4159604"/>
              <a:gd name="connsiteY3" fmla="*/ 2695262 h 2695262"/>
              <a:gd name="connsiteX4" fmla="*/ 157369 w 4159604"/>
              <a:gd name="connsiteY4" fmla="*/ 0 h 2695262"/>
              <a:gd name="connsiteX0" fmla="*/ 157369 w 4159604"/>
              <a:gd name="connsiteY0" fmla="*/ 0 h 2741895"/>
              <a:gd name="connsiteX1" fmla="*/ 4159604 w 4159604"/>
              <a:gd name="connsiteY1" fmla="*/ 192412 h 2741895"/>
              <a:gd name="connsiteX2" fmla="*/ 4040144 w 4159604"/>
              <a:gd name="connsiteY2" fmla="*/ 2741895 h 2741895"/>
              <a:gd name="connsiteX3" fmla="*/ 0 w 4159604"/>
              <a:gd name="connsiteY3" fmla="*/ 2695262 h 2741895"/>
              <a:gd name="connsiteX4" fmla="*/ 157369 w 4159604"/>
              <a:gd name="connsiteY4" fmla="*/ 0 h 2741895"/>
              <a:gd name="connsiteX0" fmla="*/ 157369 w 4183287"/>
              <a:gd name="connsiteY0" fmla="*/ 0 h 2738514"/>
              <a:gd name="connsiteX1" fmla="*/ 4159604 w 4183287"/>
              <a:gd name="connsiteY1" fmla="*/ 192412 h 2738514"/>
              <a:gd name="connsiteX2" fmla="*/ 4183287 w 4183287"/>
              <a:gd name="connsiteY2" fmla="*/ 2738514 h 2738514"/>
              <a:gd name="connsiteX3" fmla="*/ 0 w 4183287"/>
              <a:gd name="connsiteY3" fmla="*/ 2695262 h 2738514"/>
              <a:gd name="connsiteX4" fmla="*/ 157369 w 4183287"/>
              <a:gd name="connsiteY4" fmla="*/ 0 h 2738514"/>
              <a:gd name="connsiteX0" fmla="*/ 157369 w 4415564"/>
              <a:gd name="connsiteY0" fmla="*/ 0 h 2738514"/>
              <a:gd name="connsiteX1" fmla="*/ 4415564 w 4415564"/>
              <a:gd name="connsiteY1" fmla="*/ 220407 h 2738514"/>
              <a:gd name="connsiteX2" fmla="*/ 4183287 w 4415564"/>
              <a:gd name="connsiteY2" fmla="*/ 2738514 h 2738514"/>
              <a:gd name="connsiteX3" fmla="*/ 0 w 4415564"/>
              <a:gd name="connsiteY3" fmla="*/ 2695262 h 2738514"/>
              <a:gd name="connsiteX4" fmla="*/ 157369 w 4415564"/>
              <a:gd name="connsiteY4" fmla="*/ 0 h 2738514"/>
              <a:gd name="connsiteX0" fmla="*/ 157369 w 4415564"/>
              <a:gd name="connsiteY0" fmla="*/ 0 h 2712180"/>
              <a:gd name="connsiteX1" fmla="*/ 4415564 w 4415564"/>
              <a:gd name="connsiteY1" fmla="*/ 220407 h 2712180"/>
              <a:gd name="connsiteX2" fmla="*/ 4199253 w 4415564"/>
              <a:gd name="connsiteY2" fmla="*/ 2712180 h 2712180"/>
              <a:gd name="connsiteX3" fmla="*/ 0 w 4415564"/>
              <a:gd name="connsiteY3" fmla="*/ 2695262 h 2712180"/>
              <a:gd name="connsiteX4" fmla="*/ 157369 w 4415564"/>
              <a:gd name="connsiteY4" fmla="*/ 0 h 2712180"/>
              <a:gd name="connsiteX0" fmla="*/ 157369 w 4415564"/>
              <a:gd name="connsiteY0" fmla="*/ 0 h 2730090"/>
              <a:gd name="connsiteX1" fmla="*/ 4415564 w 4415564"/>
              <a:gd name="connsiteY1" fmla="*/ 220407 h 2730090"/>
              <a:gd name="connsiteX2" fmla="*/ 4197646 w 4415564"/>
              <a:gd name="connsiteY2" fmla="*/ 2730090 h 2730090"/>
              <a:gd name="connsiteX3" fmla="*/ 0 w 4415564"/>
              <a:gd name="connsiteY3" fmla="*/ 2695262 h 2730090"/>
              <a:gd name="connsiteX4" fmla="*/ 157369 w 4415564"/>
              <a:gd name="connsiteY4" fmla="*/ 0 h 2730090"/>
              <a:gd name="connsiteX0" fmla="*/ 190858 w 4415564"/>
              <a:gd name="connsiteY0" fmla="*/ 0 h 2724285"/>
              <a:gd name="connsiteX1" fmla="*/ 4415564 w 4415564"/>
              <a:gd name="connsiteY1" fmla="*/ 214602 h 2724285"/>
              <a:gd name="connsiteX2" fmla="*/ 4197646 w 4415564"/>
              <a:gd name="connsiteY2" fmla="*/ 2724285 h 2724285"/>
              <a:gd name="connsiteX3" fmla="*/ 0 w 4415564"/>
              <a:gd name="connsiteY3" fmla="*/ 2689457 h 2724285"/>
              <a:gd name="connsiteX4" fmla="*/ 190858 w 4415564"/>
              <a:gd name="connsiteY4" fmla="*/ 0 h 2724285"/>
              <a:gd name="connsiteX0" fmla="*/ 190858 w 4415564"/>
              <a:gd name="connsiteY0" fmla="*/ 0 h 2689457"/>
              <a:gd name="connsiteX1" fmla="*/ 4415564 w 4415564"/>
              <a:gd name="connsiteY1" fmla="*/ 214602 h 2689457"/>
              <a:gd name="connsiteX2" fmla="*/ 4037352 w 4415564"/>
              <a:gd name="connsiteY2" fmla="*/ 1669746 h 2689457"/>
              <a:gd name="connsiteX3" fmla="*/ 0 w 4415564"/>
              <a:gd name="connsiteY3" fmla="*/ 2689457 h 2689457"/>
              <a:gd name="connsiteX4" fmla="*/ 190858 w 4415564"/>
              <a:gd name="connsiteY4" fmla="*/ 0 h 2689457"/>
              <a:gd name="connsiteX0" fmla="*/ 100601 w 4415564"/>
              <a:gd name="connsiteY0" fmla="*/ 1217437 h 2474855"/>
              <a:gd name="connsiteX1" fmla="*/ 4415564 w 4415564"/>
              <a:gd name="connsiteY1" fmla="*/ 0 h 2474855"/>
              <a:gd name="connsiteX2" fmla="*/ 4037352 w 4415564"/>
              <a:gd name="connsiteY2" fmla="*/ 1455144 h 2474855"/>
              <a:gd name="connsiteX3" fmla="*/ 0 w 4415564"/>
              <a:gd name="connsiteY3" fmla="*/ 2474855 h 2474855"/>
              <a:gd name="connsiteX4" fmla="*/ 100601 w 4415564"/>
              <a:gd name="connsiteY4" fmla="*/ 1217437 h 2474855"/>
              <a:gd name="connsiteX0" fmla="*/ 100601 w 4164489"/>
              <a:gd name="connsiteY0" fmla="*/ 621044 h 1878462"/>
              <a:gd name="connsiteX1" fmla="*/ 4164489 w 4164489"/>
              <a:gd name="connsiteY1" fmla="*/ 0 h 1878462"/>
              <a:gd name="connsiteX2" fmla="*/ 4037352 w 4164489"/>
              <a:gd name="connsiteY2" fmla="*/ 858751 h 1878462"/>
              <a:gd name="connsiteX3" fmla="*/ 0 w 4164489"/>
              <a:gd name="connsiteY3" fmla="*/ 1878462 h 1878462"/>
              <a:gd name="connsiteX4" fmla="*/ 100601 w 4164489"/>
              <a:gd name="connsiteY4" fmla="*/ 621044 h 1878462"/>
              <a:gd name="connsiteX0" fmla="*/ 8256 w 4164489"/>
              <a:gd name="connsiteY0" fmla="*/ 726886 h 1878462"/>
              <a:gd name="connsiteX1" fmla="*/ 4164489 w 4164489"/>
              <a:gd name="connsiteY1" fmla="*/ 0 h 1878462"/>
              <a:gd name="connsiteX2" fmla="*/ 4037352 w 4164489"/>
              <a:gd name="connsiteY2" fmla="*/ 858751 h 1878462"/>
              <a:gd name="connsiteX3" fmla="*/ 0 w 4164489"/>
              <a:gd name="connsiteY3" fmla="*/ 1878462 h 1878462"/>
              <a:gd name="connsiteX4" fmla="*/ 8256 w 4164489"/>
              <a:gd name="connsiteY4" fmla="*/ 726886 h 1878462"/>
              <a:gd name="connsiteX0" fmla="*/ 0 w 4156233"/>
              <a:gd name="connsiteY0" fmla="*/ 726886 h 1962646"/>
              <a:gd name="connsiteX1" fmla="*/ 4156233 w 4156233"/>
              <a:gd name="connsiteY1" fmla="*/ 0 h 1962646"/>
              <a:gd name="connsiteX2" fmla="*/ 4029096 w 4156233"/>
              <a:gd name="connsiteY2" fmla="*/ 858751 h 1962646"/>
              <a:gd name="connsiteX3" fmla="*/ 98902 w 4156233"/>
              <a:gd name="connsiteY3" fmla="*/ 1962646 h 1962646"/>
              <a:gd name="connsiteX4" fmla="*/ 0 w 4156233"/>
              <a:gd name="connsiteY4" fmla="*/ 726886 h 1962646"/>
              <a:gd name="connsiteX0" fmla="*/ 106151 w 4057331"/>
              <a:gd name="connsiteY0" fmla="*/ 785433 h 1962646"/>
              <a:gd name="connsiteX1" fmla="*/ 4057331 w 4057331"/>
              <a:gd name="connsiteY1" fmla="*/ 0 h 1962646"/>
              <a:gd name="connsiteX2" fmla="*/ 3930194 w 4057331"/>
              <a:gd name="connsiteY2" fmla="*/ 858751 h 1962646"/>
              <a:gd name="connsiteX3" fmla="*/ 0 w 4057331"/>
              <a:gd name="connsiteY3" fmla="*/ 1962646 h 1962646"/>
              <a:gd name="connsiteX4" fmla="*/ 106151 w 4057331"/>
              <a:gd name="connsiteY4" fmla="*/ 785433 h 1962646"/>
              <a:gd name="connsiteX0" fmla="*/ 0 w 4198150"/>
              <a:gd name="connsiteY0" fmla="*/ 838911 h 1962646"/>
              <a:gd name="connsiteX1" fmla="*/ 4198150 w 4198150"/>
              <a:gd name="connsiteY1" fmla="*/ 0 h 1962646"/>
              <a:gd name="connsiteX2" fmla="*/ 4071013 w 4198150"/>
              <a:gd name="connsiteY2" fmla="*/ 858751 h 1962646"/>
              <a:gd name="connsiteX3" fmla="*/ 140819 w 4198150"/>
              <a:gd name="connsiteY3" fmla="*/ 1962646 h 1962646"/>
              <a:gd name="connsiteX4" fmla="*/ 0 w 4198150"/>
              <a:gd name="connsiteY4" fmla="*/ 838911 h 1962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150" h="1962646">
                <a:moveTo>
                  <a:pt x="0" y="838911"/>
                </a:moveTo>
                <a:lnTo>
                  <a:pt x="4198150" y="0"/>
                </a:lnTo>
                <a:lnTo>
                  <a:pt x="4071013" y="858751"/>
                </a:lnTo>
                <a:lnTo>
                  <a:pt x="140819" y="1962646"/>
                </a:lnTo>
                <a:lnTo>
                  <a:pt x="0" y="838911"/>
                </a:lnTo>
                <a:close/>
              </a:path>
            </a:pathLst>
          </a:custGeom>
          <a:solidFill>
            <a:schemeClr val="tx1">
              <a:alpha val="63000"/>
            </a:schemeClr>
          </a:solidFill>
          <a:ln w="9525" cap="flat" cmpd="sng" algn="ctr">
            <a:solidFill>
              <a:schemeClr val="tx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13" name="図 12" descr="アルコールの瓶&#10;&#10;自動的に生成された説明">
            <a:extLst>
              <a:ext uri="{FF2B5EF4-FFF2-40B4-BE49-F238E27FC236}">
                <a16:creationId xmlns:a16="http://schemas.microsoft.com/office/drawing/2014/main" id="{D5AE4DCE-C1C5-4316-B24F-2FC5C3E45AC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sp>
        <p:nvSpPr>
          <p:cNvPr id="54" name="正方形/長方形 18">
            <a:extLst>
              <a:ext uri="{FF2B5EF4-FFF2-40B4-BE49-F238E27FC236}">
                <a16:creationId xmlns:a16="http://schemas.microsoft.com/office/drawing/2014/main" id="{9CE47905-4A9F-4068-8283-C4C388055AAE}"/>
              </a:ext>
            </a:extLst>
          </p:cNvPr>
          <p:cNvSpPr/>
          <p:nvPr/>
        </p:nvSpPr>
        <p:spPr bwMode="auto">
          <a:xfrm rot="21396468">
            <a:off x="5326806" y="789499"/>
            <a:ext cx="1931284" cy="2616666"/>
          </a:xfrm>
          <a:custGeom>
            <a:avLst/>
            <a:gdLst>
              <a:gd name="connsiteX0" fmla="*/ 0 w 3996715"/>
              <a:gd name="connsiteY0" fmla="*/ 0 h 2564550"/>
              <a:gd name="connsiteX1" fmla="*/ 3996715 w 3996715"/>
              <a:gd name="connsiteY1" fmla="*/ 0 h 2564550"/>
              <a:gd name="connsiteX2" fmla="*/ 3996715 w 3996715"/>
              <a:gd name="connsiteY2" fmla="*/ 2564550 h 2564550"/>
              <a:gd name="connsiteX3" fmla="*/ 0 w 3996715"/>
              <a:gd name="connsiteY3" fmla="*/ 2564550 h 2564550"/>
              <a:gd name="connsiteX4" fmla="*/ 0 w 3996715"/>
              <a:gd name="connsiteY4" fmla="*/ 0 h 2564550"/>
              <a:gd name="connsiteX0" fmla="*/ 198311 w 3996715"/>
              <a:gd name="connsiteY0" fmla="*/ 0 h 2573613"/>
              <a:gd name="connsiteX1" fmla="*/ 3996715 w 3996715"/>
              <a:gd name="connsiteY1" fmla="*/ 9063 h 2573613"/>
              <a:gd name="connsiteX2" fmla="*/ 3996715 w 3996715"/>
              <a:gd name="connsiteY2" fmla="*/ 2573613 h 2573613"/>
              <a:gd name="connsiteX3" fmla="*/ 0 w 3996715"/>
              <a:gd name="connsiteY3" fmla="*/ 2573613 h 2573613"/>
              <a:gd name="connsiteX4" fmla="*/ 198311 w 3996715"/>
              <a:gd name="connsiteY4" fmla="*/ 0 h 2573613"/>
              <a:gd name="connsiteX0" fmla="*/ 198311 w 4159604"/>
              <a:gd name="connsiteY0" fmla="*/ 0 h 2573613"/>
              <a:gd name="connsiteX1" fmla="*/ 4159604 w 4159604"/>
              <a:gd name="connsiteY1" fmla="*/ 70763 h 2573613"/>
              <a:gd name="connsiteX2" fmla="*/ 3996715 w 4159604"/>
              <a:gd name="connsiteY2" fmla="*/ 2573613 h 2573613"/>
              <a:gd name="connsiteX3" fmla="*/ 0 w 4159604"/>
              <a:gd name="connsiteY3" fmla="*/ 2573613 h 2573613"/>
              <a:gd name="connsiteX4" fmla="*/ 198311 w 4159604"/>
              <a:gd name="connsiteY4" fmla="*/ 0 h 2573613"/>
              <a:gd name="connsiteX0" fmla="*/ 213444 w 4159604"/>
              <a:gd name="connsiteY0" fmla="*/ 0 h 2691975"/>
              <a:gd name="connsiteX1" fmla="*/ 4159604 w 4159604"/>
              <a:gd name="connsiteY1" fmla="*/ 189125 h 2691975"/>
              <a:gd name="connsiteX2" fmla="*/ 3996715 w 4159604"/>
              <a:gd name="connsiteY2" fmla="*/ 2691975 h 2691975"/>
              <a:gd name="connsiteX3" fmla="*/ 0 w 4159604"/>
              <a:gd name="connsiteY3" fmla="*/ 2691975 h 2691975"/>
              <a:gd name="connsiteX4" fmla="*/ 213444 w 4159604"/>
              <a:gd name="connsiteY4" fmla="*/ 0 h 2691975"/>
              <a:gd name="connsiteX0" fmla="*/ 133339 w 4159604"/>
              <a:gd name="connsiteY0" fmla="*/ 0 h 2696670"/>
              <a:gd name="connsiteX1" fmla="*/ 4159604 w 4159604"/>
              <a:gd name="connsiteY1" fmla="*/ 193820 h 2696670"/>
              <a:gd name="connsiteX2" fmla="*/ 3996715 w 4159604"/>
              <a:gd name="connsiteY2" fmla="*/ 2696670 h 2696670"/>
              <a:gd name="connsiteX3" fmla="*/ 0 w 4159604"/>
              <a:gd name="connsiteY3" fmla="*/ 2696670 h 2696670"/>
              <a:gd name="connsiteX4" fmla="*/ 133339 w 4159604"/>
              <a:gd name="connsiteY4" fmla="*/ 0 h 2696670"/>
              <a:gd name="connsiteX0" fmla="*/ 157369 w 4159604"/>
              <a:gd name="connsiteY0" fmla="*/ 0 h 2695262"/>
              <a:gd name="connsiteX1" fmla="*/ 4159604 w 4159604"/>
              <a:gd name="connsiteY1" fmla="*/ 192412 h 2695262"/>
              <a:gd name="connsiteX2" fmla="*/ 3996715 w 4159604"/>
              <a:gd name="connsiteY2" fmla="*/ 2695262 h 2695262"/>
              <a:gd name="connsiteX3" fmla="*/ 0 w 4159604"/>
              <a:gd name="connsiteY3" fmla="*/ 2695262 h 2695262"/>
              <a:gd name="connsiteX4" fmla="*/ 157369 w 4159604"/>
              <a:gd name="connsiteY4" fmla="*/ 0 h 2695262"/>
              <a:gd name="connsiteX0" fmla="*/ 157369 w 4159604"/>
              <a:gd name="connsiteY0" fmla="*/ 0 h 2741895"/>
              <a:gd name="connsiteX1" fmla="*/ 4159604 w 4159604"/>
              <a:gd name="connsiteY1" fmla="*/ 192412 h 2741895"/>
              <a:gd name="connsiteX2" fmla="*/ 4040144 w 4159604"/>
              <a:gd name="connsiteY2" fmla="*/ 2741895 h 2741895"/>
              <a:gd name="connsiteX3" fmla="*/ 0 w 4159604"/>
              <a:gd name="connsiteY3" fmla="*/ 2695262 h 2741895"/>
              <a:gd name="connsiteX4" fmla="*/ 157369 w 4159604"/>
              <a:gd name="connsiteY4" fmla="*/ 0 h 2741895"/>
              <a:gd name="connsiteX0" fmla="*/ 157369 w 4183287"/>
              <a:gd name="connsiteY0" fmla="*/ 0 h 2738514"/>
              <a:gd name="connsiteX1" fmla="*/ 4159604 w 4183287"/>
              <a:gd name="connsiteY1" fmla="*/ 192412 h 2738514"/>
              <a:gd name="connsiteX2" fmla="*/ 4183287 w 4183287"/>
              <a:gd name="connsiteY2" fmla="*/ 2738514 h 2738514"/>
              <a:gd name="connsiteX3" fmla="*/ 0 w 4183287"/>
              <a:gd name="connsiteY3" fmla="*/ 2695262 h 2738514"/>
              <a:gd name="connsiteX4" fmla="*/ 157369 w 4183287"/>
              <a:gd name="connsiteY4" fmla="*/ 0 h 2738514"/>
              <a:gd name="connsiteX0" fmla="*/ 157369 w 4415564"/>
              <a:gd name="connsiteY0" fmla="*/ 0 h 2738514"/>
              <a:gd name="connsiteX1" fmla="*/ 4415564 w 4415564"/>
              <a:gd name="connsiteY1" fmla="*/ 220407 h 2738514"/>
              <a:gd name="connsiteX2" fmla="*/ 4183287 w 4415564"/>
              <a:gd name="connsiteY2" fmla="*/ 2738514 h 2738514"/>
              <a:gd name="connsiteX3" fmla="*/ 0 w 4415564"/>
              <a:gd name="connsiteY3" fmla="*/ 2695262 h 2738514"/>
              <a:gd name="connsiteX4" fmla="*/ 157369 w 4415564"/>
              <a:gd name="connsiteY4" fmla="*/ 0 h 2738514"/>
              <a:gd name="connsiteX0" fmla="*/ 157369 w 4415564"/>
              <a:gd name="connsiteY0" fmla="*/ 0 h 2712180"/>
              <a:gd name="connsiteX1" fmla="*/ 4415564 w 4415564"/>
              <a:gd name="connsiteY1" fmla="*/ 220407 h 2712180"/>
              <a:gd name="connsiteX2" fmla="*/ 4199253 w 4415564"/>
              <a:gd name="connsiteY2" fmla="*/ 2712180 h 2712180"/>
              <a:gd name="connsiteX3" fmla="*/ 0 w 4415564"/>
              <a:gd name="connsiteY3" fmla="*/ 2695262 h 2712180"/>
              <a:gd name="connsiteX4" fmla="*/ 157369 w 4415564"/>
              <a:gd name="connsiteY4" fmla="*/ 0 h 2712180"/>
              <a:gd name="connsiteX0" fmla="*/ 157369 w 4415564"/>
              <a:gd name="connsiteY0" fmla="*/ 0 h 2730090"/>
              <a:gd name="connsiteX1" fmla="*/ 4415564 w 4415564"/>
              <a:gd name="connsiteY1" fmla="*/ 220407 h 2730090"/>
              <a:gd name="connsiteX2" fmla="*/ 4197646 w 4415564"/>
              <a:gd name="connsiteY2" fmla="*/ 2730090 h 2730090"/>
              <a:gd name="connsiteX3" fmla="*/ 0 w 4415564"/>
              <a:gd name="connsiteY3" fmla="*/ 2695262 h 2730090"/>
              <a:gd name="connsiteX4" fmla="*/ 157369 w 4415564"/>
              <a:gd name="connsiteY4" fmla="*/ 0 h 2730090"/>
              <a:gd name="connsiteX0" fmla="*/ 190858 w 4415564"/>
              <a:gd name="connsiteY0" fmla="*/ 0 h 2724285"/>
              <a:gd name="connsiteX1" fmla="*/ 4415564 w 4415564"/>
              <a:gd name="connsiteY1" fmla="*/ 214602 h 2724285"/>
              <a:gd name="connsiteX2" fmla="*/ 4197646 w 4415564"/>
              <a:gd name="connsiteY2" fmla="*/ 2724285 h 2724285"/>
              <a:gd name="connsiteX3" fmla="*/ 0 w 4415564"/>
              <a:gd name="connsiteY3" fmla="*/ 2689457 h 2724285"/>
              <a:gd name="connsiteX4" fmla="*/ 190858 w 4415564"/>
              <a:gd name="connsiteY4" fmla="*/ 0 h 2724285"/>
              <a:gd name="connsiteX0" fmla="*/ 190858 w 4415564"/>
              <a:gd name="connsiteY0" fmla="*/ 0 h 2689457"/>
              <a:gd name="connsiteX1" fmla="*/ 4415564 w 4415564"/>
              <a:gd name="connsiteY1" fmla="*/ 214602 h 2689457"/>
              <a:gd name="connsiteX2" fmla="*/ 4037352 w 4415564"/>
              <a:gd name="connsiteY2" fmla="*/ 1669746 h 2689457"/>
              <a:gd name="connsiteX3" fmla="*/ 0 w 4415564"/>
              <a:gd name="connsiteY3" fmla="*/ 2689457 h 2689457"/>
              <a:gd name="connsiteX4" fmla="*/ 190858 w 4415564"/>
              <a:gd name="connsiteY4" fmla="*/ 0 h 2689457"/>
              <a:gd name="connsiteX0" fmla="*/ 100601 w 4415564"/>
              <a:gd name="connsiteY0" fmla="*/ 1217437 h 2474855"/>
              <a:gd name="connsiteX1" fmla="*/ 4415564 w 4415564"/>
              <a:gd name="connsiteY1" fmla="*/ 0 h 2474855"/>
              <a:gd name="connsiteX2" fmla="*/ 4037352 w 4415564"/>
              <a:gd name="connsiteY2" fmla="*/ 1455144 h 2474855"/>
              <a:gd name="connsiteX3" fmla="*/ 0 w 4415564"/>
              <a:gd name="connsiteY3" fmla="*/ 2474855 h 2474855"/>
              <a:gd name="connsiteX4" fmla="*/ 100601 w 4415564"/>
              <a:gd name="connsiteY4" fmla="*/ 1217437 h 2474855"/>
              <a:gd name="connsiteX0" fmla="*/ 100601 w 4164489"/>
              <a:gd name="connsiteY0" fmla="*/ 621044 h 1878462"/>
              <a:gd name="connsiteX1" fmla="*/ 4164489 w 4164489"/>
              <a:gd name="connsiteY1" fmla="*/ 0 h 1878462"/>
              <a:gd name="connsiteX2" fmla="*/ 4037352 w 4164489"/>
              <a:gd name="connsiteY2" fmla="*/ 858751 h 1878462"/>
              <a:gd name="connsiteX3" fmla="*/ 0 w 4164489"/>
              <a:gd name="connsiteY3" fmla="*/ 1878462 h 1878462"/>
              <a:gd name="connsiteX4" fmla="*/ 100601 w 4164489"/>
              <a:gd name="connsiteY4" fmla="*/ 621044 h 1878462"/>
              <a:gd name="connsiteX0" fmla="*/ 8256 w 4164489"/>
              <a:gd name="connsiteY0" fmla="*/ 726886 h 1878462"/>
              <a:gd name="connsiteX1" fmla="*/ 4164489 w 4164489"/>
              <a:gd name="connsiteY1" fmla="*/ 0 h 1878462"/>
              <a:gd name="connsiteX2" fmla="*/ 4037352 w 4164489"/>
              <a:gd name="connsiteY2" fmla="*/ 858751 h 1878462"/>
              <a:gd name="connsiteX3" fmla="*/ 0 w 4164489"/>
              <a:gd name="connsiteY3" fmla="*/ 1878462 h 1878462"/>
              <a:gd name="connsiteX4" fmla="*/ 8256 w 4164489"/>
              <a:gd name="connsiteY4" fmla="*/ 726886 h 1878462"/>
              <a:gd name="connsiteX0" fmla="*/ 0 w 4156233"/>
              <a:gd name="connsiteY0" fmla="*/ 726886 h 1962646"/>
              <a:gd name="connsiteX1" fmla="*/ 4156233 w 4156233"/>
              <a:gd name="connsiteY1" fmla="*/ 0 h 1962646"/>
              <a:gd name="connsiteX2" fmla="*/ 4029096 w 4156233"/>
              <a:gd name="connsiteY2" fmla="*/ 858751 h 1962646"/>
              <a:gd name="connsiteX3" fmla="*/ 98902 w 4156233"/>
              <a:gd name="connsiteY3" fmla="*/ 1962646 h 1962646"/>
              <a:gd name="connsiteX4" fmla="*/ 0 w 4156233"/>
              <a:gd name="connsiteY4" fmla="*/ 726886 h 1962646"/>
              <a:gd name="connsiteX0" fmla="*/ 106151 w 4057331"/>
              <a:gd name="connsiteY0" fmla="*/ 785433 h 1962646"/>
              <a:gd name="connsiteX1" fmla="*/ 4057331 w 4057331"/>
              <a:gd name="connsiteY1" fmla="*/ 0 h 1962646"/>
              <a:gd name="connsiteX2" fmla="*/ 3930194 w 4057331"/>
              <a:gd name="connsiteY2" fmla="*/ 858751 h 1962646"/>
              <a:gd name="connsiteX3" fmla="*/ 0 w 4057331"/>
              <a:gd name="connsiteY3" fmla="*/ 1962646 h 1962646"/>
              <a:gd name="connsiteX4" fmla="*/ 106151 w 4057331"/>
              <a:gd name="connsiteY4" fmla="*/ 785433 h 1962646"/>
              <a:gd name="connsiteX0" fmla="*/ 106151 w 4057331"/>
              <a:gd name="connsiteY0" fmla="*/ 785433 h 1962646"/>
              <a:gd name="connsiteX1" fmla="*/ 4057331 w 4057331"/>
              <a:gd name="connsiteY1" fmla="*/ 0 h 1962646"/>
              <a:gd name="connsiteX2" fmla="*/ 3398417 w 4057331"/>
              <a:gd name="connsiteY2" fmla="*/ 1671487 h 1962646"/>
              <a:gd name="connsiteX3" fmla="*/ 0 w 4057331"/>
              <a:gd name="connsiteY3" fmla="*/ 1962646 h 1962646"/>
              <a:gd name="connsiteX4" fmla="*/ 106151 w 4057331"/>
              <a:gd name="connsiteY4" fmla="*/ 785433 h 1962646"/>
              <a:gd name="connsiteX0" fmla="*/ 106151 w 3478937"/>
              <a:gd name="connsiteY0" fmla="*/ 92399 h 1269612"/>
              <a:gd name="connsiteX1" fmla="*/ 3478937 w 3478937"/>
              <a:gd name="connsiteY1" fmla="*/ 0 h 1269612"/>
              <a:gd name="connsiteX2" fmla="*/ 3398417 w 3478937"/>
              <a:gd name="connsiteY2" fmla="*/ 978453 h 1269612"/>
              <a:gd name="connsiteX3" fmla="*/ 0 w 3478937"/>
              <a:gd name="connsiteY3" fmla="*/ 1269612 h 1269612"/>
              <a:gd name="connsiteX4" fmla="*/ 106151 w 3478937"/>
              <a:gd name="connsiteY4" fmla="*/ 92399 h 1269612"/>
              <a:gd name="connsiteX0" fmla="*/ 2089440 w 3478937"/>
              <a:gd name="connsiteY0" fmla="*/ 0 h 1688939"/>
              <a:gd name="connsiteX1" fmla="*/ 3478937 w 3478937"/>
              <a:gd name="connsiteY1" fmla="*/ 419327 h 1688939"/>
              <a:gd name="connsiteX2" fmla="*/ 3398417 w 3478937"/>
              <a:gd name="connsiteY2" fmla="*/ 1397780 h 1688939"/>
              <a:gd name="connsiteX3" fmla="*/ 0 w 3478937"/>
              <a:gd name="connsiteY3" fmla="*/ 1688939 h 1688939"/>
              <a:gd name="connsiteX4" fmla="*/ 2089440 w 3478937"/>
              <a:gd name="connsiteY4" fmla="*/ 0 h 1688939"/>
              <a:gd name="connsiteX0" fmla="*/ 33561 w 1423058"/>
              <a:gd name="connsiteY0" fmla="*/ 0 h 1397780"/>
              <a:gd name="connsiteX1" fmla="*/ 1423058 w 1423058"/>
              <a:gd name="connsiteY1" fmla="*/ 419327 h 1397780"/>
              <a:gd name="connsiteX2" fmla="*/ 1342538 w 1423058"/>
              <a:gd name="connsiteY2" fmla="*/ 1397780 h 1397780"/>
              <a:gd name="connsiteX3" fmla="*/ 0 w 1423058"/>
              <a:gd name="connsiteY3" fmla="*/ 1007449 h 1397780"/>
              <a:gd name="connsiteX4" fmla="*/ 33561 w 1423058"/>
              <a:gd name="connsiteY4" fmla="*/ 0 h 1397780"/>
              <a:gd name="connsiteX0" fmla="*/ 0 w 1389497"/>
              <a:gd name="connsiteY0" fmla="*/ 0 h 1397780"/>
              <a:gd name="connsiteX1" fmla="*/ 1389497 w 1389497"/>
              <a:gd name="connsiteY1" fmla="*/ 419327 h 1397780"/>
              <a:gd name="connsiteX2" fmla="*/ 1308977 w 1389497"/>
              <a:gd name="connsiteY2" fmla="*/ 1397780 h 1397780"/>
              <a:gd name="connsiteX3" fmla="*/ 132733 w 1389497"/>
              <a:gd name="connsiteY3" fmla="*/ 929763 h 1397780"/>
              <a:gd name="connsiteX4" fmla="*/ 0 w 1389497"/>
              <a:gd name="connsiteY4" fmla="*/ 0 h 1397780"/>
              <a:gd name="connsiteX0" fmla="*/ 9239 w 1256764"/>
              <a:gd name="connsiteY0" fmla="*/ 0 h 1417480"/>
              <a:gd name="connsiteX1" fmla="*/ 1256764 w 1256764"/>
              <a:gd name="connsiteY1" fmla="*/ 439027 h 1417480"/>
              <a:gd name="connsiteX2" fmla="*/ 1176244 w 1256764"/>
              <a:gd name="connsiteY2" fmla="*/ 1417480 h 1417480"/>
              <a:gd name="connsiteX3" fmla="*/ 0 w 1256764"/>
              <a:gd name="connsiteY3" fmla="*/ 949463 h 1417480"/>
              <a:gd name="connsiteX4" fmla="*/ 9239 w 1256764"/>
              <a:gd name="connsiteY4" fmla="*/ 0 h 1417480"/>
              <a:gd name="connsiteX0" fmla="*/ 8109 w 1256764"/>
              <a:gd name="connsiteY0" fmla="*/ 0 h 1404895"/>
              <a:gd name="connsiteX1" fmla="*/ 1256764 w 1256764"/>
              <a:gd name="connsiteY1" fmla="*/ 426442 h 1404895"/>
              <a:gd name="connsiteX2" fmla="*/ 1176244 w 1256764"/>
              <a:gd name="connsiteY2" fmla="*/ 1404895 h 1404895"/>
              <a:gd name="connsiteX3" fmla="*/ 0 w 1256764"/>
              <a:gd name="connsiteY3" fmla="*/ 936878 h 1404895"/>
              <a:gd name="connsiteX4" fmla="*/ 8109 w 1256764"/>
              <a:gd name="connsiteY4" fmla="*/ 0 h 1404895"/>
              <a:gd name="connsiteX0" fmla="*/ 8109 w 1426225"/>
              <a:gd name="connsiteY0" fmla="*/ 0 h 1317856"/>
              <a:gd name="connsiteX1" fmla="*/ 1256764 w 1426225"/>
              <a:gd name="connsiteY1" fmla="*/ 426442 h 1317856"/>
              <a:gd name="connsiteX2" fmla="*/ 1426225 w 1426225"/>
              <a:gd name="connsiteY2" fmla="*/ 1317856 h 1317856"/>
              <a:gd name="connsiteX3" fmla="*/ 0 w 1426225"/>
              <a:gd name="connsiteY3" fmla="*/ 936878 h 1317856"/>
              <a:gd name="connsiteX4" fmla="*/ 8109 w 1426225"/>
              <a:gd name="connsiteY4" fmla="*/ 0 h 1317856"/>
              <a:gd name="connsiteX0" fmla="*/ 8109 w 1491457"/>
              <a:gd name="connsiteY0" fmla="*/ 0 h 1317856"/>
              <a:gd name="connsiteX1" fmla="*/ 1491457 w 1491457"/>
              <a:gd name="connsiteY1" fmla="*/ 296706 h 1317856"/>
              <a:gd name="connsiteX2" fmla="*/ 1426225 w 1491457"/>
              <a:gd name="connsiteY2" fmla="*/ 1317856 h 1317856"/>
              <a:gd name="connsiteX3" fmla="*/ 0 w 1491457"/>
              <a:gd name="connsiteY3" fmla="*/ 936878 h 1317856"/>
              <a:gd name="connsiteX4" fmla="*/ 8109 w 1491457"/>
              <a:gd name="connsiteY4" fmla="*/ 0 h 1317856"/>
              <a:gd name="connsiteX0" fmla="*/ 3263 w 1491457"/>
              <a:gd name="connsiteY0" fmla="*/ 0 h 1334886"/>
              <a:gd name="connsiteX1" fmla="*/ 1491457 w 1491457"/>
              <a:gd name="connsiteY1" fmla="*/ 313736 h 1334886"/>
              <a:gd name="connsiteX2" fmla="*/ 1426225 w 1491457"/>
              <a:gd name="connsiteY2" fmla="*/ 1334886 h 1334886"/>
              <a:gd name="connsiteX3" fmla="*/ 0 w 1491457"/>
              <a:gd name="connsiteY3" fmla="*/ 953908 h 1334886"/>
              <a:gd name="connsiteX4" fmla="*/ 3263 w 1491457"/>
              <a:gd name="connsiteY4" fmla="*/ 0 h 13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457" h="1334886">
                <a:moveTo>
                  <a:pt x="3263" y="0"/>
                </a:moveTo>
                <a:lnTo>
                  <a:pt x="1491457" y="313736"/>
                </a:lnTo>
                <a:lnTo>
                  <a:pt x="1426225" y="1334886"/>
                </a:lnTo>
                <a:lnTo>
                  <a:pt x="0" y="953908"/>
                </a:lnTo>
                <a:cubicBezTo>
                  <a:pt x="3080" y="637420"/>
                  <a:pt x="183" y="316488"/>
                  <a:pt x="3263" y="0"/>
                </a:cubicBezTo>
                <a:close/>
              </a:path>
            </a:pathLst>
          </a:custGeom>
          <a:solidFill>
            <a:schemeClr val="tx1">
              <a:alpha val="63000"/>
            </a:schemeClr>
          </a:solidFill>
          <a:ln w="9525" cap="flat" cmpd="sng" algn="ctr">
            <a:solidFill>
              <a:schemeClr val="tx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0" name="テキスト ボックス 49">
            <a:extLst>
              <a:ext uri="{FF2B5EF4-FFF2-40B4-BE49-F238E27FC236}">
                <a16:creationId xmlns:a16="http://schemas.microsoft.com/office/drawing/2014/main" id="{4636F3EC-862C-4DA5-A714-A5416D03FDC9}"/>
              </a:ext>
            </a:extLst>
          </p:cNvPr>
          <p:cNvSpPr txBox="1"/>
          <p:nvPr/>
        </p:nvSpPr>
        <p:spPr>
          <a:xfrm>
            <a:off x="3259010" y="0"/>
            <a:ext cx="3768980"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できること　その⑩</a:t>
            </a:r>
          </a:p>
        </p:txBody>
      </p:sp>
      <p:pic>
        <p:nvPicPr>
          <p:cNvPr id="9" name="図 8" descr="カップ, 飲料, 食品, ガラス が含まれている画像&#10;&#10;自動的に生成された説明">
            <a:extLst>
              <a:ext uri="{FF2B5EF4-FFF2-40B4-BE49-F238E27FC236}">
                <a16:creationId xmlns:a16="http://schemas.microsoft.com/office/drawing/2014/main" id="{D02D5A8A-A197-4A5E-AED8-20A93983DF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3148" y="2881087"/>
            <a:ext cx="456142" cy="774654"/>
          </a:xfrm>
          <a:prstGeom prst="rect">
            <a:avLst/>
          </a:prstGeom>
        </p:spPr>
      </p:pic>
      <p:sp>
        <p:nvSpPr>
          <p:cNvPr id="55" name="テキスト ボックス 54">
            <a:extLst>
              <a:ext uri="{FF2B5EF4-FFF2-40B4-BE49-F238E27FC236}">
                <a16:creationId xmlns:a16="http://schemas.microsoft.com/office/drawing/2014/main" id="{04EEC29F-91C3-4855-AB35-BD3D6291A06E}"/>
              </a:ext>
            </a:extLst>
          </p:cNvPr>
          <p:cNvSpPr txBox="1"/>
          <p:nvPr/>
        </p:nvSpPr>
        <p:spPr>
          <a:xfrm>
            <a:off x="3304736" y="6396335"/>
            <a:ext cx="3677610"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ここまですれば完璧！！！</a:t>
            </a:r>
          </a:p>
        </p:txBody>
      </p:sp>
      <p:sp>
        <p:nvSpPr>
          <p:cNvPr id="56" name="テキスト ボックス 55">
            <a:extLst>
              <a:ext uri="{FF2B5EF4-FFF2-40B4-BE49-F238E27FC236}">
                <a16:creationId xmlns:a16="http://schemas.microsoft.com/office/drawing/2014/main" id="{DED7F3A0-ED72-4CCB-9BDE-B541C4A7F68D}"/>
              </a:ext>
            </a:extLst>
          </p:cNvPr>
          <p:cNvSpPr txBox="1"/>
          <p:nvPr/>
        </p:nvSpPr>
        <p:spPr>
          <a:xfrm>
            <a:off x="0" y="0"/>
            <a:ext cx="266771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C00000"/>
                </a:solidFill>
              </a:rPr>
              <a:t>考えてみよう</a:t>
            </a:r>
            <a:endPar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Tree>
    <p:custDataLst>
      <p:tags r:id="rId2"/>
    </p:custDataLst>
    <p:extLst>
      <p:ext uri="{BB962C8B-B14F-4D97-AF65-F5344CB8AC3E}">
        <p14:creationId xmlns:p14="http://schemas.microsoft.com/office/powerpoint/2010/main" val="2697808942"/>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4095">
        <p:fade/>
      </p:transition>
    </mc:Choice>
    <mc:Fallback xmlns="">
      <p:transition spd="med" advTm="140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1500"/>
                                        <p:tgtEl>
                                          <p:spTgt spid="5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500"/>
                                        <p:tgtEl>
                                          <p:spTgt spid="34"/>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500"/>
                                        <p:tgtEl>
                                          <p:spTgt spid="35"/>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5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500"/>
                                        <p:tgtEl>
                                          <p:spTgt spid="36"/>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500"/>
                                        <p:tgtEl>
                                          <p:spTgt spid="38"/>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500"/>
                                        <p:tgtEl>
                                          <p:spTgt spid="37"/>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51">
                                            <p:txEl>
                                              <p:pRg st="1" end="1"/>
                                            </p:txEl>
                                          </p:spTgt>
                                        </p:tgtEl>
                                        <p:attrNameLst>
                                          <p:attrName>style.visibility</p:attrName>
                                        </p:attrNameLst>
                                      </p:cBhvr>
                                      <p:to>
                                        <p:strVal val="visible"/>
                                      </p:to>
                                    </p:set>
                                    <p:animEffect transition="in" filter="fade">
                                      <p:cBhvr>
                                        <p:cTn id="47" dur="1500"/>
                                        <p:tgtEl>
                                          <p:spTgt spid="51">
                                            <p:txEl>
                                              <p:pRg st="1" end="1"/>
                                            </p:txEl>
                                          </p:spTgt>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51">
                                            <p:txEl>
                                              <p:pRg st="2" end="2"/>
                                            </p:txEl>
                                          </p:spTgt>
                                        </p:tgtEl>
                                        <p:attrNameLst>
                                          <p:attrName>style.visibility</p:attrName>
                                        </p:attrNameLst>
                                      </p:cBhvr>
                                      <p:to>
                                        <p:strVal val="visible"/>
                                      </p:to>
                                    </p:set>
                                    <p:animEffect transition="in" filter="fade">
                                      <p:cBhvr>
                                        <p:cTn id="51" dur="1500"/>
                                        <p:tgtEl>
                                          <p:spTgt spid="51">
                                            <p:txEl>
                                              <p:pRg st="2" end="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500"/>
                                        <p:tgtEl>
                                          <p:spTgt spid="5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150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1500"/>
                                        <p:tgtEl>
                                          <p:spTgt spid="52"/>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uiExpand="1" build="p"/>
      <p:bldP spid="52" grpId="0" animBg="1"/>
      <p:bldP spid="53" grpId="0" animBg="1"/>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62" y="1088428"/>
            <a:ext cx="9135207" cy="8205906"/>
          </a:xfrm>
          <a:prstGeom prst="rect">
            <a:avLst/>
          </a:prstGeom>
        </p:spPr>
      </p:pic>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pic>
        <p:nvPicPr>
          <p:cNvPr id="7" name="図 6" descr="皿, 座る, 食品, ボウル が含まれている画像&#10;&#10;自動的に生成された説明">
            <a:extLst>
              <a:ext uri="{FF2B5EF4-FFF2-40B4-BE49-F238E27FC236}">
                <a16:creationId xmlns:a16="http://schemas.microsoft.com/office/drawing/2014/main" id="{0B0C1C09-3B5D-4067-B84D-6ACC108F9D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5246" y="3462809"/>
            <a:ext cx="679620" cy="517322"/>
          </a:xfrm>
          <a:prstGeom prst="rect">
            <a:avLst/>
          </a:prstGeom>
          <a:effectLst>
            <a:outerShdw blurRad="50800" dist="38100" dir="5400000" algn="t" rotWithShape="0">
              <a:prstClr val="black">
                <a:alpha val="40000"/>
              </a:prstClr>
            </a:outerShdw>
          </a:effectLst>
        </p:spPr>
      </p:pic>
      <p:pic>
        <p:nvPicPr>
          <p:cNvPr id="66" name="図 65" descr="皿, 座る, 食品, ボウル が含まれている画像&#10;&#10;自動的に生成された説明">
            <a:extLst>
              <a:ext uri="{FF2B5EF4-FFF2-40B4-BE49-F238E27FC236}">
                <a16:creationId xmlns:a16="http://schemas.microsoft.com/office/drawing/2014/main" id="{0F3A16A3-DD9B-49FA-B343-EDA275D3E3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2447" y="2101188"/>
            <a:ext cx="679620" cy="517322"/>
          </a:xfrm>
          <a:prstGeom prst="rect">
            <a:avLst/>
          </a:prstGeom>
          <a:effectLst>
            <a:outerShdw blurRad="50800" dist="38100" dir="5400000" algn="t" rotWithShape="0">
              <a:prstClr val="black">
                <a:alpha val="40000"/>
              </a:prstClr>
            </a:outerShdw>
          </a:effectLst>
        </p:spPr>
      </p:pic>
      <p:pic>
        <p:nvPicPr>
          <p:cNvPr id="67" name="図 66" descr="皿, 座る, 食品, ボウル が含まれている画像&#10;&#10;自動的に生成された説明">
            <a:extLst>
              <a:ext uri="{FF2B5EF4-FFF2-40B4-BE49-F238E27FC236}">
                <a16:creationId xmlns:a16="http://schemas.microsoft.com/office/drawing/2014/main" id="{6FE41A49-CCD4-4099-928D-9C1FD596B1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1930" y="1931944"/>
            <a:ext cx="679620" cy="517322"/>
          </a:xfrm>
          <a:prstGeom prst="rect">
            <a:avLst/>
          </a:prstGeom>
          <a:effectLst>
            <a:outerShdw blurRad="50800" dist="38100" dir="5400000" algn="t" rotWithShape="0">
              <a:prstClr val="black">
                <a:alpha val="40000"/>
              </a:prstClr>
            </a:outerShdw>
          </a:effectLst>
        </p:spPr>
      </p:pic>
      <p:pic>
        <p:nvPicPr>
          <p:cNvPr id="70" name="図 69" descr="皿, 座る, 食品, ボウル が含まれている画像&#10;&#10;自動的に生成された説明">
            <a:extLst>
              <a:ext uri="{FF2B5EF4-FFF2-40B4-BE49-F238E27FC236}">
                <a16:creationId xmlns:a16="http://schemas.microsoft.com/office/drawing/2014/main" id="{1F76664C-2942-44CB-9174-56DB4B5C1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3868" y="2868325"/>
            <a:ext cx="679620" cy="517322"/>
          </a:xfrm>
          <a:prstGeom prst="rect">
            <a:avLst/>
          </a:prstGeom>
          <a:effectLst>
            <a:outerShdw blurRad="50800" dist="38100" dir="5400000" algn="t" rotWithShape="0">
              <a:prstClr val="black">
                <a:alpha val="40000"/>
              </a:prstClr>
            </a:outerShdw>
          </a:effectLst>
        </p:spPr>
      </p:pic>
      <p:pic>
        <p:nvPicPr>
          <p:cNvPr id="24" name="図 23" descr="カップ, 飲料, 食品, ガラス が含まれている画像&#10;&#10;自動的に生成された説明">
            <a:extLst>
              <a:ext uri="{FF2B5EF4-FFF2-40B4-BE49-F238E27FC236}">
                <a16:creationId xmlns:a16="http://schemas.microsoft.com/office/drawing/2014/main" id="{ED3F1792-F36F-46A5-A6C8-8F755B2A82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5665" y="1548168"/>
            <a:ext cx="456142" cy="774654"/>
          </a:xfrm>
          <a:prstGeom prst="rect">
            <a:avLst/>
          </a:prstGeom>
        </p:spPr>
      </p:pic>
      <p:pic>
        <p:nvPicPr>
          <p:cNvPr id="4" name="図 3" descr="皿, 座る, テーブル, 屋内 が含まれている画像&#10;&#10;自動的に生成された説明">
            <a:extLst>
              <a:ext uri="{FF2B5EF4-FFF2-40B4-BE49-F238E27FC236}">
                <a16:creationId xmlns:a16="http://schemas.microsoft.com/office/drawing/2014/main" id="{74648FE8-4B67-4E62-93A1-231BB1B777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0760" y="2457881"/>
            <a:ext cx="1029695" cy="536389"/>
          </a:xfrm>
          <a:prstGeom prst="rect">
            <a:avLst/>
          </a:prstGeom>
        </p:spPr>
      </p:pic>
      <p:pic>
        <p:nvPicPr>
          <p:cNvPr id="29" name="図 28" descr="ドーナツ, 食品, 座る, テーブル が含まれている画像&#10;&#10;自動的に生成された説明">
            <a:extLst>
              <a:ext uri="{FF2B5EF4-FFF2-40B4-BE49-F238E27FC236}">
                <a16:creationId xmlns:a16="http://schemas.microsoft.com/office/drawing/2014/main" id="{37BD65AB-2794-40E7-8887-8B0AC5852E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3359216" y="2278907"/>
            <a:ext cx="697745" cy="743937"/>
          </a:xfrm>
          <a:prstGeom prst="rect">
            <a:avLst/>
          </a:prstGeom>
        </p:spPr>
      </p:pic>
      <p:pic>
        <p:nvPicPr>
          <p:cNvPr id="30" name="図 29" descr="ドーナツ, 食品, 座る, テーブル が含まれている画像&#10;&#10;自動的に生成された説明">
            <a:extLst>
              <a:ext uri="{FF2B5EF4-FFF2-40B4-BE49-F238E27FC236}">
                <a16:creationId xmlns:a16="http://schemas.microsoft.com/office/drawing/2014/main" id="{794B2363-2988-4BC3-88A3-CBD93B9F7E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3600264" y="2136780"/>
            <a:ext cx="697745" cy="743937"/>
          </a:xfrm>
          <a:prstGeom prst="rect">
            <a:avLst/>
          </a:prstGeom>
        </p:spPr>
      </p:pic>
      <p:pic>
        <p:nvPicPr>
          <p:cNvPr id="33" name="図 32" descr="皿, 座る, テーブル, 屋内 が含まれている画像&#10;&#10;自動的に生成された説明">
            <a:extLst>
              <a:ext uri="{FF2B5EF4-FFF2-40B4-BE49-F238E27FC236}">
                <a16:creationId xmlns:a16="http://schemas.microsoft.com/office/drawing/2014/main" id="{C02A0E4C-0C32-4B46-8816-A6954F8121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0615" y="3786518"/>
            <a:ext cx="1029695" cy="536389"/>
          </a:xfrm>
          <a:prstGeom prst="rect">
            <a:avLst/>
          </a:prstGeom>
        </p:spPr>
      </p:pic>
      <p:pic>
        <p:nvPicPr>
          <p:cNvPr id="34" name="図 33" descr="ドーナツ, 食品, 座る, テーブル が含まれている画像&#10;&#10;自動的に生成された説明">
            <a:extLst>
              <a:ext uri="{FF2B5EF4-FFF2-40B4-BE49-F238E27FC236}">
                <a16:creationId xmlns:a16="http://schemas.microsoft.com/office/drawing/2014/main" id="{A4B7F291-C590-4FDA-B7FF-85105882FB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240119" y="3465417"/>
            <a:ext cx="697745" cy="743937"/>
          </a:xfrm>
          <a:prstGeom prst="rect">
            <a:avLst/>
          </a:prstGeom>
        </p:spPr>
      </p:pic>
      <p:pic>
        <p:nvPicPr>
          <p:cNvPr id="35" name="図 34" descr="ドーナツ, 食品, 座る, テーブル が含まれている画像&#10;&#10;自動的に生成された説明">
            <a:extLst>
              <a:ext uri="{FF2B5EF4-FFF2-40B4-BE49-F238E27FC236}">
                <a16:creationId xmlns:a16="http://schemas.microsoft.com/office/drawing/2014/main" id="{5FB830F1-ED5D-4282-97C3-11EF3F8540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024504" y="3611263"/>
            <a:ext cx="697745" cy="743937"/>
          </a:xfrm>
          <a:prstGeom prst="rect">
            <a:avLst/>
          </a:prstGeom>
        </p:spPr>
      </p:pic>
      <p:pic>
        <p:nvPicPr>
          <p:cNvPr id="42" name="図 41" descr="食器, 座る, フロント, テーブル が含まれている画像&#10;&#10;自動的に生成された説明">
            <a:extLst>
              <a:ext uri="{FF2B5EF4-FFF2-40B4-BE49-F238E27FC236}">
                <a16:creationId xmlns:a16="http://schemas.microsoft.com/office/drawing/2014/main" id="{C61C0DBA-9B4F-42F7-BF4C-CB1E89D8BCF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24773">
            <a:off x="4882558" y="4164169"/>
            <a:ext cx="456756" cy="456756"/>
          </a:xfrm>
          <a:prstGeom prst="rect">
            <a:avLst/>
          </a:prstGeom>
          <a:effectLst>
            <a:outerShdw blurRad="50800" dir="2700000" algn="tl" rotWithShape="0">
              <a:prstClr val="black">
                <a:alpha val="40000"/>
              </a:prstClr>
            </a:outerShdw>
          </a:effectLst>
        </p:spPr>
      </p:pic>
      <p:pic>
        <p:nvPicPr>
          <p:cNvPr id="43" name="図 42">
            <a:extLst>
              <a:ext uri="{FF2B5EF4-FFF2-40B4-BE49-F238E27FC236}">
                <a16:creationId xmlns:a16="http://schemas.microsoft.com/office/drawing/2014/main" id="{7E29A769-9310-4806-8575-006AA7C10F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808305">
            <a:off x="4950372" y="4000233"/>
            <a:ext cx="1262880" cy="81814"/>
          </a:xfrm>
          <a:prstGeom prst="rect">
            <a:avLst/>
          </a:prstGeom>
          <a:effectLst>
            <a:outerShdw blurRad="50800" dist="38100" dir="5400000" algn="t" rotWithShape="0">
              <a:prstClr val="black">
                <a:alpha val="40000"/>
              </a:prstClr>
            </a:outerShdw>
          </a:effectLst>
        </p:spPr>
      </p:pic>
      <p:pic>
        <p:nvPicPr>
          <p:cNvPr id="44" name="図 43" descr="食器, 座る, フロント, テーブル が含まれている画像&#10;&#10;自動的に生成された説明">
            <a:extLst>
              <a:ext uri="{FF2B5EF4-FFF2-40B4-BE49-F238E27FC236}">
                <a16:creationId xmlns:a16="http://schemas.microsoft.com/office/drawing/2014/main" id="{73F97893-E4B1-43B3-88B1-31E3E0F01E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24773">
            <a:off x="7178744" y="2718881"/>
            <a:ext cx="456756" cy="456756"/>
          </a:xfrm>
          <a:prstGeom prst="rect">
            <a:avLst/>
          </a:prstGeom>
          <a:effectLst>
            <a:outerShdw blurRad="50800" dir="2700000" algn="tl" rotWithShape="0">
              <a:prstClr val="black">
                <a:alpha val="40000"/>
              </a:prstClr>
            </a:outerShdw>
          </a:effectLst>
        </p:spPr>
      </p:pic>
      <p:pic>
        <p:nvPicPr>
          <p:cNvPr id="45" name="図 44" descr="食器, 座る, フロント, テーブル が含まれている画像&#10;&#10;自動的に生成された説明">
            <a:extLst>
              <a:ext uri="{FF2B5EF4-FFF2-40B4-BE49-F238E27FC236}">
                <a16:creationId xmlns:a16="http://schemas.microsoft.com/office/drawing/2014/main" id="{80C9DCBD-E3D5-49D5-B456-15A77DFEADE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824773">
            <a:off x="2916921" y="2293121"/>
            <a:ext cx="438710" cy="438710"/>
          </a:xfrm>
          <a:prstGeom prst="rect">
            <a:avLst/>
          </a:prstGeom>
          <a:effectLst>
            <a:outerShdw blurRad="50800" dir="2700000" algn="tl" rotWithShape="0">
              <a:prstClr val="black">
                <a:alpha val="40000"/>
              </a:prstClr>
            </a:outerShdw>
          </a:effectLst>
        </p:spPr>
      </p:pic>
      <p:pic>
        <p:nvPicPr>
          <p:cNvPr id="46" name="図 45" descr="食器, 座る, フロント, テーブル が含まれている画像&#10;&#10;自動的に生成された説明">
            <a:extLst>
              <a:ext uri="{FF2B5EF4-FFF2-40B4-BE49-F238E27FC236}">
                <a16:creationId xmlns:a16="http://schemas.microsoft.com/office/drawing/2014/main" id="{DB24C405-407A-4EA4-9193-44D5491FBB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24773">
            <a:off x="5017562" y="1579923"/>
            <a:ext cx="395898" cy="395898"/>
          </a:xfrm>
          <a:prstGeom prst="rect">
            <a:avLst/>
          </a:prstGeom>
          <a:effectLst>
            <a:outerShdw blurRad="50800" dir="2700000" algn="tl" rotWithShape="0">
              <a:prstClr val="black">
                <a:alpha val="40000"/>
              </a:prstClr>
            </a:outerShdw>
          </a:effectLst>
        </p:spPr>
      </p:pic>
      <p:pic>
        <p:nvPicPr>
          <p:cNvPr id="47" name="図 46">
            <a:extLst>
              <a:ext uri="{FF2B5EF4-FFF2-40B4-BE49-F238E27FC236}">
                <a16:creationId xmlns:a16="http://schemas.microsoft.com/office/drawing/2014/main" id="{E8773E0C-A6A8-42B6-A98B-DFFA0171430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9830765">
            <a:off x="7218178" y="2609422"/>
            <a:ext cx="1260775" cy="79716"/>
          </a:xfrm>
          <a:prstGeom prst="rect">
            <a:avLst/>
          </a:prstGeom>
          <a:effectLst>
            <a:outerShdw blurRad="50800" dist="38100" dir="5400000" algn="t" rotWithShape="0">
              <a:prstClr val="black">
                <a:alpha val="40000"/>
              </a:prstClr>
            </a:outerShdw>
          </a:effectLst>
        </p:spPr>
      </p:pic>
      <p:pic>
        <p:nvPicPr>
          <p:cNvPr id="48" name="図 47">
            <a:extLst>
              <a:ext uri="{FF2B5EF4-FFF2-40B4-BE49-F238E27FC236}">
                <a16:creationId xmlns:a16="http://schemas.microsoft.com/office/drawing/2014/main" id="{CD7A1B21-C313-427B-8900-5563353652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410547">
            <a:off x="4138016" y="1923819"/>
            <a:ext cx="1188000" cy="79068"/>
          </a:xfrm>
          <a:prstGeom prst="rect">
            <a:avLst/>
          </a:prstGeom>
          <a:effectLst>
            <a:outerShdw blurRad="50800" dist="38100" dir="5400000" algn="t" rotWithShape="0">
              <a:prstClr val="black">
                <a:alpha val="40000"/>
              </a:prstClr>
            </a:outerShdw>
          </a:effectLst>
        </p:spPr>
      </p:pic>
      <p:pic>
        <p:nvPicPr>
          <p:cNvPr id="49" name="図 48">
            <a:extLst>
              <a:ext uri="{FF2B5EF4-FFF2-40B4-BE49-F238E27FC236}">
                <a16:creationId xmlns:a16="http://schemas.microsoft.com/office/drawing/2014/main" id="{B63E7AC9-6A33-48DF-B8EC-2B58BE075FD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9471474">
            <a:off x="2042360" y="2626481"/>
            <a:ext cx="1188000" cy="75240"/>
          </a:xfrm>
          <a:prstGeom prst="rect">
            <a:avLst/>
          </a:prstGeom>
          <a:effectLst>
            <a:outerShdw blurRad="50800" dist="38100" dir="2700000" algn="tl" rotWithShape="0">
              <a:prstClr val="black">
                <a:alpha val="40000"/>
              </a:prstClr>
            </a:outerShdw>
          </a:effectLst>
        </p:spPr>
      </p:pic>
      <p:pic>
        <p:nvPicPr>
          <p:cNvPr id="28" name="図 27" descr="カップ, 飲料, 食品, ガラス が含まれている画像&#10;&#10;自動的に生成された説明">
            <a:extLst>
              <a:ext uri="{FF2B5EF4-FFF2-40B4-BE49-F238E27FC236}">
                <a16:creationId xmlns:a16="http://schemas.microsoft.com/office/drawing/2014/main" id="{69B8E779-A343-4BC2-9D3E-C18A626FF6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0084" y="2618325"/>
            <a:ext cx="456142" cy="774654"/>
          </a:xfrm>
          <a:prstGeom prst="rect">
            <a:avLst/>
          </a:prstGeom>
        </p:spPr>
      </p:pic>
      <p:pic>
        <p:nvPicPr>
          <p:cNvPr id="39" name="図 38" descr="皿, 座る, テーブル, 屋内 が含まれている画像&#10;&#10;自動的に生成された説明">
            <a:extLst>
              <a:ext uri="{FF2B5EF4-FFF2-40B4-BE49-F238E27FC236}">
                <a16:creationId xmlns:a16="http://schemas.microsoft.com/office/drawing/2014/main" id="{0E96337A-4DA8-4679-8EF0-EA1B572154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5194" y="2478874"/>
            <a:ext cx="1029695" cy="536389"/>
          </a:xfrm>
          <a:prstGeom prst="rect">
            <a:avLst/>
          </a:prstGeom>
        </p:spPr>
      </p:pic>
      <p:pic>
        <p:nvPicPr>
          <p:cNvPr id="40" name="図 39" descr="ドーナツ, 食品, 座る, テーブル が含まれている画像&#10;&#10;自動的に生成された説明">
            <a:extLst>
              <a:ext uri="{FF2B5EF4-FFF2-40B4-BE49-F238E27FC236}">
                <a16:creationId xmlns:a16="http://schemas.microsoft.com/office/drawing/2014/main" id="{D02BEEA7-FF04-4963-BDFD-53F29AA564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6624698" y="2157773"/>
            <a:ext cx="697745" cy="743937"/>
          </a:xfrm>
          <a:prstGeom prst="rect">
            <a:avLst/>
          </a:prstGeom>
        </p:spPr>
      </p:pic>
      <p:pic>
        <p:nvPicPr>
          <p:cNvPr id="41" name="図 40" descr="ドーナツ, 食品, 座る, テーブル が含まれている画像&#10;&#10;自動的に生成された説明">
            <a:extLst>
              <a:ext uri="{FF2B5EF4-FFF2-40B4-BE49-F238E27FC236}">
                <a16:creationId xmlns:a16="http://schemas.microsoft.com/office/drawing/2014/main" id="{3641291B-4C14-4E46-BC0C-7BD1A1498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6420380" y="2299901"/>
            <a:ext cx="697745" cy="743937"/>
          </a:xfrm>
          <a:prstGeom prst="rect">
            <a:avLst/>
          </a:prstGeom>
        </p:spPr>
      </p:pic>
      <p:pic>
        <p:nvPicPr>
          <p:cNvPr id="26" name="図 25" descr="カップ, 飲料, 食品, ガラス が含まれている画像&#10;&#10;自動的に生成された説明">
            <a:extLst>
              <a:ext uri="{FF2B5EF4-FFF2-40B4-BE49-F238E27FC236}">
                <a16:creationId xmlns:a16="http://schemas.microsoft.com/office/drawing/2014/main" id="{C2A4FC7E-8F1C-4ED2-BEAE-AE4D2EBDDD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7229" y="1614997"/>
            <a:ext cx="456142" cy="774654"/>
          </a:xfrm>
          <a:prstGeom prst="rect">
            <a:avLst/>
          </a:prstGeom>
        </p:spPr>
      </p:pic>
      <p:pic>
        <p:nvPicPr>
          <p:cNvPr id="36" name="図 35" descr="皿, 座る, テーブル, 屋内 が含まれている画像&#10;&#10;自動的に生成された説明">
            <a:extLst>
              <a:ext uri="{FF2B5EF4-FFF2-40B4-BE49-F238E27FC236}">
                <a16:creationId xmlns:a16="http://schemas.microsoft.com/office/drawing/2014/main" id="{552A1486-CEFA-4483-94D0-7DB908FB39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7183" y="1580591"/>
            <a:ext cx="1029695" cy="536389"/>
          </a:xfrm>
          <a:prstGeom prst="rect">
            <a:avLst/>
          </a:prstGeom>
        </p:spPr>
      </p:pic>
      <p:pic>
        <p:nvPicPr>
          <p:cNvPr id="37" name="図 36" descr="ドーナツ, 食品, 座る, テーブル が含まれている画像&#10;&#10;自動的に生成された説明">
            <a:extLst>
              <a:ext uri="{FF2B5EF4-FFF2-40B4-BE49-F238E27FC236}">
                <a16:creationId xmlns:a16="http://schemas.microsoft.com/office/drawing/2014/main" id="{E5468EF4-3838-4214-A925-6F1D1714BE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716687" y="1259490"/>
            <a:ext cx="697745" cy="743937"/>
          </a:xfrm>
          <a:prstGeom prst="rect">
            <a:avLst/>
          </a:prstGeom>
        </p:spPr>
      </p:pic>
      <p:pic>
        <p:nvPicPr>
          <p:cNvPr id="38" name="図 37" descr="ドーナツ, 食品, 座る, テーブル が含まれている画像&#10;&#10;自動的に生成された説明">
            <a:extLst>
              <a:ext uri="{FF2B5EF4-FFF2-40B4-BE49-F238E27FC236}">
                <a16:creationId xmlns:a16="http://schemas.microsoft.com/office/drawing/2014/main" id="{7D97C1DF-FAF6-4C12-974D-3EBC1F5C3C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512369" y="1401618"/>
            <a:ext cx="697745" cy="743937"/>
          </a:xfrm>
          <a:prstGeom prst="rect">
            <a:avLst/>
          </a:prstGeom>
        </p:spPr>
      </p:pic>
      <p:sp>
        <p:nvSpPr>
          <p:cNvPr id="51" name="テキスト ボックス 50">
            <a:extLst>
              <a:ext uri="{FF2B5EF4-FFF2-40B4-BE49-F238E27FC236}">
                <a16:creationId xmlns:a16="http://schemas.microsoft.com/office/drawing/2014/main" id="{820EE638-81D4-4930-A63C-1C63750D2146}"/>
              </a:ext>
            </a:extLst>
          </p:cNvPr>
          <p:cNvSpPr txBox="1"/>
          <p:nvPr/>
        </p:nvSpPr>
        <p:spPr>
          <a:xfrm>
            <a:off x="7990162" y="-1538"/>
            <a:ext cx="2239716" cy="175432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小分け</a:t>
            </a:r>
            <a:endParaRPr kumimoji="1" lang="en-US" altLang="ja-JP"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a:t>
            </a:r>
            <a:endParaRPr kumimoji="1" lang="en-US" altLang="ja-JP"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アクリル板</a:t>
            </a:r>
          </a:p>
        </p:txBody>
      </p:sp>
      <p:sp>
        <p:nvSpPr>
          <p:cNvPr id="52" name="正方形/長方形 18">
            <a:extLst>
              <a:ext uri="{FF2B5EF4-FFF2-40B4-BE49-F238E27FC236}">
                <a16:creationId xmlns:a16="http://schemas.microsoft.com/office/drawing/2014/main" id="{3EEBB3AF-5CE8-4215-AE8A-AD09E26056C3}"/>
              </a:ext>
            </a:extLst>
          </p:cNvPr>
          <p:cNvSpPr/>
          <p:nvPr/>
        </p:nvSpPr>
        <p:spPr bwMode="auto">
          <a:xfrm rot="21396468">
            <a:off x="3697286" y="432103"/>
            <a:ext cx="1606671" cy="2329694"/>
          </a:xfrm>
          <a:custGeom>
            <a:avLst/>
            <a:gdLst>
              <a:gd name="connsiteX0" fmla="*/ 0 w 3996715"/>
              <a:gd name="connsiteY0" fmla="*/ 0 h 2564550"/>
              <a:gd name="connsiteX1" fmla="*/ 3996715 w 3996715"/>
              <a:gd name="connsiteY1" fmla="*/ 0 h 2564550"/>
              <a:gd name="connsiteX2" fmla="*/ 3996715 w 3996715"/>
              <a:gd name="connsiteY2" fmla="*/ 2564550 h 2564550"/>
              <a:gd name="connsiteX3" fmla="*/ 0 w 3996715"/>
              <a:gd name="connsiteY3" fmla="*/ 2564550 h 2564550"/>
              <a:gd name="connsiteX4" fmla="*/ 0 w 3996715"/>
              <a:gd name="connsiteY4" fmla="*/ 0 h 2564550"/>
              <a:gd name="connsiteX0" fmla="*/ 198311 w 3996715"/>
              <a:gd name="connsiteY0" fmla="*/ 0 h 2573613"/>
              <a:gd name="connsiteX1" fmla="*/ 3996715 w 3996715"/>
              <a:gd name="connsiteY1" fmla="*/ 9063 h 2573613"/>
              <a:gd name="connsiteX2" fmla="*/ 3996715 w 3996715"/>
              <a:gd name="connsiteY2" fmla="*/ 2573613 h 2573613"/>
              <a:gd name="connsiteX3" fmla="*/ 0 w 3996715"/>
              <a:gd name="connsiteY3" fmla="*/ 2573613 h 2573613"/>
              <a:gd name="connsiteX4" fmla="*/ 198311 w 3996715"/>
              <a:gd name="connsiteY4" fmla="*/ 0 h 2573613"/>
              <a:gd name="connsiteX0" fmla="*/ 198311 w 4159604"/>
              <a:gd name="connsiteY0" fmla="*/ 0 h 2573613"/>
              <a:gd name="connsiteX1" fmla="*/ 4159604 w 4159604"/>
              <a:gd name="connsiteY1" fmla="*/ 70763 h 2573613"/>
              <a:gd name="connsiteX2" fmla="*/ 3996715 w 4159604"/>
              <a:gd name="connsiteY2" fmla="*/ 2573613 h 2573613"/>
              <a:gd name="connsiteX3" fmla="*/ 0 w 4159604"/>
              <a:gd name="connsiteY3" fmla="*/ 2573613 h 2573613"/>
              <a:gd name="connsiteX4" fmla="*/ 198311 w 4159604"/>
              <a:gd name="connsiteY4" fmla="*/ 0 h 2573613"/>
              <a:gd name="connsiteX0" fmla="*/ 213444 w 4159604"/>
              <a:gd name="connsiteY0" fmla="*/ 0 h 2691975"/>
              <a:gd name="connsiteX1" fmla="*/ 4159604 w 4159604"/>
              <a:gd name="connsiteY1" fmla="*/ 189125 h 2691975"/>
              <a:gd name="connsiteX2" fmla="*/ 3996715 w 4159604"/>
              <a:gd name="connsiteY2" fmla="*/ 2691975 h 2691975"/>
              <a:gd name="connsiteX3" fmla="*/ 0 w 4159604"/>
              <a:gd name="connsiteY3" fmla="*/ 2691975 h 2691975"/>
              <a:gd name="connsiteX4" fmla="*/ 213444 w 4159604"/>
              <a:gd name="connsiteY4" fmla="*/ 0 h 2691975"/>
              <a:gd name="connsiteX0" fmla="*/ 133339 w 4159604"/>
              <a:gd name="connsiteY0" fmla="*/ 0 h 2696670"/>
              <a:gd name="connsiteX1" fmla="*/ 4159604 w 4159604"/>
              <a:gd name="connsiteY1" fmla="*/ 193820 h 2696670"/>
              <a:gd name="connsiteX2" fmla="*/ 3996715 w 4159604"/>
              <a:gd name="connsiteY2" fmla="*/ 2696670 h 2696670"/>
              <a:gd name="connsiteX3" fmla="*/ 0 w 4159604"/>
              <a:gd name="connsiteY3" fmla="*/ 2696670 h 2696670"/>
              <a:gd name="connsiteX4" fmla="*/ 133339 w 4159604"/>
              <a:gd name="connsiteY4" fmla="*/ 0 h 2696670"/>
              <a:gd name="connsiteX0" fmla="*/ 157369 w 4159604"/>
              <a:gd name="connsiteY0" fmla="*/ 0 h 2695262"/>
              <a:gd name="connsiteX1" fmla="*/ 4159604 w 4159604"/>
              <a:gd name="connsiteY1" fmla="*/ 192412 h 2695262"/>
              <a:gd name="connsiteX2" fmla="*/ 3996715 w 4159604"/>
              <a:gd name="connsiteY2" fmla="*/ 2695262 h 2695262"/>
              <a:gd name="connsiteX3" fmla="*/ 0 w 4159604"/>
              <a:gd name="connsiteY3" fmla="*/ 2695262 h 2695262"/>
              <a:gd name="connsiteX4" fmla="*/ 157369 w 4159604"/>
              <a:gd name="connsiteY4" fmla="*/ 0 h 2695262"/>
              <a:gd name="connsiteX0" fmla="*/ 157369 w 4159604"/>
              <a:gd name="connsiteY0" fmla="*/ 0 h 2741895"/>
              <a:gd name="connsiteX1" fmla="*/ 4159604 w 4159604"/>
              <a:gd name="connsiteY1" fmla="*/ 192412 h 2741895"/>
              <a:gd name="connsiteX2" fmla="*/ 4040144 w 4159604"/>
              <a:gd name="connsiteY2" fmla="*/ 2741895 h 2741895"/>
              <a:gd name="connsiteX3" fmla="*/ 0 w 4159604"/>
              <a:gd name="connsiteY3" fmla="*/ 2695262 h 2741895"/>
              <a:gd name="connsiteX4" fmla="*/ 157369 w 4159604"/>
              <a:gd name="connsiteY4" fmla="*/ 0 h 2741895"/>
              <a:gd name="connsiteX0" fmla="*/ 157369 w 4183287"/>
              <a:gd name="connsiteY0" fmla="*/ 0 h 2738514"/>
              <a:gd name="connsiteX1" fmla="*/ 4159604 w 4183287"/>
              <a:gd name="connsiteY1" fmla="*/ 192412 h 2738514"/>
              <a:gd name="connsiteX2" fmla="*/ 4183287 w 4183287"/>
              <a:gd name="connsiteY2" fmla="*/ 2738514 h 2738514"/>
              <a:gd name="connsiteX3" fmla="*/ 0 w 4183287"/>
              <a:gd name="connsiteY3" fmla="*/ 2695262 h 2738514"/>
              <a:gd name="connsiteX4" fmla="*/ 157369 w 4183287"/>
              <a:gd name="connsiteY4" fmla="*/ 0 h 2738514"/>
              <a:gd name="connsiteX0" fmla="*/ 157369 w 4415564"/>
              <a:gd name="connsiteY0" fmla="*/ 0 h 2738514"/>
              <a:gd name="connsiteX1" fmla="*/ 4415564 w 4415564"/>
              <a:gd name="connsiteY1" fmla="*/ 220407 h 2738514"/>
              <a:gd name="connsiteX2" fmla="*/ 4183287 w 4415564"/>
              <a:gd name="connsiteY2" fmla="*/ 2738514 h 2738514"/>
              <a:gd name="connsiteX3" fmla="*/ 0 w 4415564"/>
              <a:gd name="connsiteY3" fmla="*/ 2695262 h 2738514"/>
              <a:gd name="connsiteX4" fmla="*/ 157369 w 4415564"/>
              <a:gd name="connsiteY4" fmla="*/ 0 h 2738514"/>
              <a:gd name="connsiteX0" fmla="*/ 157369 w 4415564"/>
              <a:gd name="connsiteY0" fmla="*/ 0 h 2712180"/>
              <a:gd name="connsiteX1" fmla="*/ 4415564 w 4415564"/>
              <a:gd name="connsiteY1" fmla="*/ 220407 h 2712180"/>
              <a:gd name="connsiteX2" fmla="*/ 4199253 w 4415564"/>
              <a:gd name="connsiteY2" fmla="*/ 2712180 h 2712180"/>
              <a:gd name="connsiteX3" fmla="*/ 0 w 4415564"/>
              <a:gd name="connsiteY3" fmla="*/ 2695262 h 2712180"/>
              <a:gd name="connsiteX4" fmla="*/ 157369 w 4415564"/>
              <a:gd name="connsiteY4" fmla="*/ 0 h 2712180"/>
              <a:gd name="connsiteX0" fmla="*/ 157369 w 4415564"/>
              <a:gd name="connsiteY0" fmla="*/ 0 h 2730090"/>
              <a:gd name="connsiteX1" fmla="*/ 4415564 w 4415564"/>
              <a:gd name="connsiteY1" fmla="*/ 220407 h 2730090"/>
              <a:gd name="connsiteX2" fmla="*/ 4197646 w 4415564"/>
              <a:gd name="connsiteY2" fmla="*/ 2730090 h 2730090"/>
              <a:gd name="connsiteX3" fmla="*/ 0 w 4415564"/>
              <a:gd name="connsiteY3" fmla="*/ 2695262 h 2730090"/>
              <a:gd name="connsiteX4" fmla="*/ 157369 w 4415564"/>
              <a:gd name="connsiteY4" fmla="*/ 0 h 2730090"/>
              <a:gd name="connsiteX0" fmla="*/ 190858 w 4415564"/>
              <a:gd name="connsiteY0" fmla="*/ 0 h 2724285"/>
              <a:gd name="connsiteX1" fmla="*/ 4415564 w 4415564"/>
              <a:gd name="connsiteY1" fmla="*/ 214602 h 2724285"/>
              <a:gd name="connsiteX2" fmla="*/ 4197646 w 4415564"/>
              <a:gd name="connsiteY2" fmla="*/ 2724285 h 2724285"/>
              <a:gd name="connsiteX3" fmla="*/ 0 w 4415564"/>
              <a:gd name="connsiteY3" fmla="*/ 2689457 h 2724285"/>
              <a:gd name="connsiteX4" fmla="*/ 190858 w 4415564"/>
              <a:gd name="connsiteY4" fmla="*/ 0 h 2724285"/>
              <a:gd name="connsiteX0" fmla="*/ 190858 w 4415564"/>
              <a:gd name="connsiteY0" fmla="*/ 0 h 2689457"/>
              <a:gd name="connsiteX1" fmla="*/ 4415564 w 4415564"/>
              <a:gd name="connsiteY1" fmla="*/ 214602 h 2689457"/>
              <a:gd name="connsiteX2" fmla="*/ 4037352 w 4415564"/>
              <a:gd name="connsiteY2" fmla="*/ 1669746 h 2689457"/>
              <a:gd name="connsiteX3" fmla="*/ 0 w 4415564"/>
              <a:gd name="connsiteY3" fmla="*/ 2689457 h 2689457"/>
              <a:gd name="connsiteX4" fmla="*/ 190858 w 4415564"/>
              <a:gd name="connsiteY4" fmla="*/ 0 h 2689457"/>
              <a:gd name="connsiteX0" fmla="*/ 100601 w 4415564"/>
              <a:gd name="connsiteY0" fmla="*/ 1217437 h 2474855"/>
              <a:gd name="connsiteX1" fmla="*/ 4415564 w 4415564"/>
              <a:gd name="connsiteY1" fmla="*/ 0 h 2474855"/>
              <a:gd name="connsiteX2" fmla="*/ 4037352 w 4415564"/>
              <a:gd name="connsiteY2" fmla="*/ 1455144 h 2474855"/>
              <a:gd name="connsiteX3" fmla="*/ 0 w 4415564"/>
              <a:gd name="connsiteY3" fmla="*/ 2474855 h 2474855"/>
              <a:gd name="connsiteX4" fmla="*/ 100601 w 4415564"/>
              <a:gd name="connsiteY4" fmla="*/ 1217437 h 2474855"/>
              <a:gd name="connsiteX0" fmla="*/ 100601 w 4164489"/>
              <a:gd name="connsiteY0" fmla="*/ 621044 h 1878462"/>
              <a:gd name="connsiteX1" fmla="*/ 4164489 w 4164489"/>
              <a:gd name="connsiteY1" fmla="*/ 0 h 1878462"/>
              <a:gd name="connsiteX2" fmla="*/ 4037352 w 4164489"/>
              <a:gd name="connsiteY2" fmla="*/ 858751 h 1878462"/>
              <a:gd name="connsiteX3" fmla="*/ 0 w 4164489"/>
              <a:gd name="connsiteY3" fmla="*/ 1878462 h 1878462"/>
              <a:gd name="connsiteX4" fmla="*/ 100601 w 4164489"/>
              <a:gd name="connsiteY4" fmla="*/ 621044 h 1878462"/>
              <a:gd name="connsiteX0" fmla="*/ 8256 w 4164489"/>
              <a:gd name="connsiteY0" fmla="*/ 726886 h 1878462"/>
              <a:gd name="connsiteX1" fmla="*/ 4164489 w 4164489"/>
              <a:gd name="connsiteY1" fmla="*/ 0 h 1878462"/>
              <a:gd name="connsiteX2" fmla="*/ 4037352 w 4164489"/>
              <a:gd name="connsiteY2" fmla="*/ 858751 h 1878462"/>
              <a:gd name="connsiteX3" fmla="*/ 0 w 4164489"/>
              <a:gd name="connsiteY3" fmla="*/ 1878462 h 1878462"/>
              <a:gd name="connsiteX4" fmla="*/ 8256 w 4164489"/>
              <a:gd name="connsiteY4" fmla="*/ 726886 h 1878462"/>
              <a:gd name="connsiteX0" fmla="*/ 0 w 4156233"/>
              <a:gd name="connsiteY0" fmla="*/ 726886 h 1962646"/>
              <a:gd name="connsiteX1" fmla="*/ 4156233 w 4156233"/>
              <a:gd name="connsiteY1" fmla="*/ 0 h 1962646"/>
              <a:gd name="connsiteX2" fmla="*/ 4029096 w 4156233"/>
              <a:gd name="connsiteY2" fmla="*/ 858751 h 1962646"/>
              <a:gd name="connsiteX3" fmla="*/ 98902 w 4156233"/>
              <a:gd name="connsiteY3" fmla="*/ 1962646 h 1962646"/>
              <a:gd name="connsiteX4" fmla="*/ 0 w 4156233"/>
              <a:gd name="connsiteY4" fmla="*/ 726886 h 1962646"/>
              <a:gd name="connsiteX0" fmla="*/ 106151 w 4057331"/>
              <a:gd name="connsiteY0" fmla="*/ 785433 h 1962646"/>
              <a:gd name="connsiteX1" fmla="*/ 4057331 w 4057331"/>
              <a:gd name="connsiteY1" fmla="*/ 0 h 1962646"/>
              <a:gd name="connsiteX2" fmla="*/ 3930194 w 4057331"/>
              <a:gd name="connsiteY2" fmla="*/ 858751 h 1962646"/>
              <a:gd name="connsiteX3" fmla="*/ 0 w 4057331"/>
              <a:gd name="connsiteY3" fmla="*/ 1962646 h 1962646"/>
              <a:gd name="connsiteX4" fmla="*/ 106151 w 4057331"/>
              <a:gd name="connsiteY4" fmla="*/ 785433 h 1962646"/>
              <a:gd name="connsiteX0" fmla="*/ 106151 w 4057331"/>
              <a:gd name="connsiteY0" fmla="*/ 785433 h 1962646"/>
              <a:gd name="connsiteX1" fmla="*/ 4057331 w 4057331"/>
              <a:gd name="connsiteY1" fmla="*/ 0 h 1962646"/>
              <a:gd name="connsiteX2" fmla="*/ 3398417 w 4057331"/>
              <a:gd name="connsiteY2" fmla="*/ 1671487 h 1962646"/>
              <a:gd name="connsiteX3" fmla="*/ 0 w 4057331"/>
              <a:gd name="connsiteY3" fmla="*/ 1962646 h 1962646"/>
              <a:gd name="connsiteX4" fmla="*/ 106151 w 4057331"/>
              <a:gd name="connsiteY4" fmla="*/ 785433 h 1962646"/>
              <a:gd name="connsiteX0" fmla="*/ 106151 w 3478937"/>
              <a:gd name="connsiteY0" fmla="*/ 92399 h 1269612"/>
              <a:gd name="connsiteX1" fmla="*/ 3478937 w 3478937"/>
              <a:gd name="connsiteY1" fmla="*/ 0 h 1269612"/>
              <a:gd name="connsiteX2" fmla="*/ 3398417 w 3478937"/>
              <a:gd name="connsiteY2" fmla="*/ 978453 h 1269612"/>
              <a:gd name="connsiteX3" fmla="*/ 0 w 3478937"/>
              <a:gd name="connsiteY3" fmla="*/ 1269612 h 1269612"/>
              <a:gd name="connsiteX4" fmla="*/ 106151 w 3478937"/>
              <a:gd name="connsiteY4" fmla="*/ 92399 h 1269612"/>
              <a:gd name="connsiteX0" fmla="*/ 2089440 w 3478937"/>
              <a:gd name="connsiteY0" fmla="*/ 0 h 1688939"/>
              <a:gd name="connsiteX1" fmla="*/ 3478937 w 3478937"/>
              <a:gd name="connsiteY1" fmla="*/ 419327 h 1688939"/>
              <a:gd name="connsiteX2" fmla="*/ 3398417 w 3478937"/>
              <a:gd name="connsiteY2" fmla="*/ 1397780 h 1688939"/>
              <a:gd name="connsiteX3" fmla="*/ 0 w 3478937"/>
              <a:gd name="connsiteY3" fmla="*/ 1688939 h 1688939"/>
              <a:gd name="connsiteX4" fmla="*/ 2089440 w 3478937"/>
              <a:gd name="connsiteY4" fmla="*/ 0 h 1688939"/>
              <a:gd name="connsiteX0" fmla="*/ 33561 w 1423058"/>
              <a:gd name="connsiteY0" fmla="*/ 0 h 1397780"/>
              <a:gd name="connsiteX1" fmla="*/ 1423058 w 1423058"/>
              <a:gd name="connsiteY1" fmla="*/ 419327 h 1397780"/>
              <a:gd name="connsiteX2" fmla="*/ 1342538 w 1423058"/>
              <a:gd name="connsiteY2" fmla="*/ 1397780 h 1397780"/>
              <a:gd name="connsiteX3" fmla="*/ 0 w 1423058"/>
              <a:gd name="connsiteY3" fmla="*/ 1007449 h 1397780"/>
              <a:gd name="connsiteX4" fmla="*/ 33561 w 1423058"/>
              <a:gd name="connsiteY4" fmla="*/ 0 h 1397780"/>
              <a:gd name="connsiteX0" fmla="*/ 0 w 1389497"/>
              <a:gd name="connsiteY0" fmla="*/ 0 h 1397780"/>
              <a:gd name="connsiteX1" fmla="*/ 1389497 w 1389497"/>
              <a:gd name="connsiteY1" fmla="*/ 419327 h 1397780"/>
              <a:gd name="connsiteX2" fmla="*/ 1308977 w 1389497"/>
              <a:gd name="connsiteY2" fmla="*/ 1397780 h 1397780"/>
              <a:gd name="connsiteX3" fmla="*/ 132733 w 1389497"/>
              <a:gd name="connsiteY3" fmla="*/ 929763 h 1397780"/>
              <a:gd name="connsiteX4" fmla="*/ 0 w 1389497"/>
              <a:gd name="connsiteY4" fmla="*/ 0 h 1397780"/>
              <a:gd name="connsiteX0" fmla="*/ 9239 w 1256764"/>
              <a:gd name="connsiteY0" fmla="*/ 0 h 1417480"/>
              <a:gd name="connsiteX1" fmla="*/ 1256764 w 1256764"/>
              <a:gd name="connsiteY1" fmla="*/ 439027 h 1417480"/>
              <a:gd name="connsiteX2" fmla="*/ 1176244 w 1256764"/>
              <a:gd name="connsiteY2" fmla="*/ 1417480 h 1417480"/>
              <a:gd name="connsiteX3" fmla="*/ 0 w 1256764"/>
              <a:gd name="connsiteY3" fmla="*/ 949463 h 1417480"/>
              <a:gd name="connsiteX4" fmla="*/ 9239 w 1256764"/>
              <a:gd name="connsiteY4" fmla="*/ 0 h 1417480"/>
              <a:gd name="connsiteX0" fmla="*/ 9239 w 1177169"/>
              <a:gd name="connsiteY0" fmla="*/ 0 h 1417480"/>
              <a:gd name="connsiteX1" fmla="*/ 1177169 w 1177169"/>
              <a:gd name="connsiteY1" fmla="*/ 473799 h 1417480"/>
              <a:gd name="connsiteX2" fmla="*/ 1176244 w 1177169"/>
              <a:gd name="connsiteY2" fmla="*/ 1417480 h 1417480"/>
              <a:gd name="connsiteX3" fmla="*/ 0 w 1177169"/>
              <a:gd name="connsiteY3" fmla="*/ 949463 h 1417480"/>
              <a:gd name="connsiteX4" fmla="*/ 9239 w 1177169"/>
              <a:gd name="connsiteY4" fmla="*/ 0 h 1417480"/>
              <a:gd name="connsiteX0" fmla="*/ 60 w 1167990"/>
              <a:gd name="connsiteY0" fmla="*/ 0 h 1417480"/>
              <a:gd name="connsiteX1" fmla="*/ 1167990 w 1167990"/>
              <a:gd name="connsiteY1" fmla="*/ 473799 h 1417480"/>
              <a:gd name="connsiteX2" fmla="*/ 1167065 w 1167990"/>
              <a:gd name="connsiteY2" fmla="*/ 1417480 h 1417480"/>
              <a:gd name="connsiteX3" fmla="*/ 111812 w 1167990"/>
              <a:gd name="connsiteY3" fmla="*/ 1021558 h 1417480"/>
              <a:gd name="connsiteX4" fmla="*/ 60 w 1167990"/>
              <a:gd name="connsiteY4" fmla="*/ 0 h 1417480"/>
              <a:gd name="connsiteX0" fmla="*/ 2087 w 1056178"/>
              <a:gd name="connsiteY0" fmla="*/ 0 h 1265677"/>
              <a:gd name="connsiteX1" fmla="*/ 1056178 w 1056178"/>
              <a:gd name="connsiteY1" fmla="*/ 321996 h 1265677"/>
              <a:gd name="connsiteX2" fmla="*/ 1055253 w 1056178"/>
              <a:gd name="connsiteY2" fmla="*/ 1265677 h 1265677"/>
              <a:gd name="connsiteX3" fmla="*/ 0 w 1056178"/>
              <a:gd name="connsiteY3" fmla="*/ 869755 h 1265677"/>
              <a:gd name="connsiteX4" fmla="*/ 2087 w 1056178"/>
              <a:gd name="connsiteY4" fmla="*/ 0 h 1265677"/>
              <a:gd name="connsiteX0" fmla="*/ 2087 w 1055268"/>
              <a:gd name="connsiteY0" fmla="*/ 0 h 1265677"/>
              <a:gd name="connsiteX1" fmla="*/ 1051333 w 1055268"/>
              <a:gd name="connsiteY1" fmla="*/ 304966 h 1265677"/>
              <a:gd name="connsiteX2" fmla="*/ 1055253 w 1055268"/>
              <a:gd name="connsiteY2" fmla="*/ 1265677 h 1265677"/>
              <a:gd name="connsiteX3" fmla="*/ 0 w 1055268"/>
              <a:gd name="connsiteY3" fmla="*/ 869755 h 1265677"/>
              <a:gd name="connsiteX4" fmla="*/ 2087 w 1055268"/>
              <a:gd name="connsiteY4" fmla="*/ 0 h 1265677"/>
              <a:gd name="connsiteX0" fmla="*/ 185927 w 1239108"/>
              <a:gd name="connsiteY0" fmla="*/ 0 h 1265677"/>
              <a:gd name="connsiteX1" fmla="*/ 1235173 w 1239108"/>
              <a:gd name="connsiteY1" fmla="*/ 304966 h 1265677"/>
              <a:gd name="connsiteX2" fmla="*/ 1239093 w 1239108"/>
              <a:gd name="connsiteY2" fmla="*/ 1265677 h 1265677"/>
              <a:gd name="connsiteX3" fmla="*/ 0 w 1239108"/>
              <a:gd name="connsiteY3" fmla="*/ 929915 h 1265677"/>
              <a:gd name="connsiteX4" fmla="*/ 185927 w 1239108"/>
              <a:gd name="connsiteY4" fmla="*/ 0 h 1265677"/>
              <a:gd name="connsiteX0" fmla="*/ 45035 w 1239108"/>
              <a:gd name="connsiteY0" fmla="*/ 0 h 1186996"/>
              <a:gd name="connsiteX1" fmla="*/ 1235173 w 1239108"/>
              <a:gd name="connsiteY1" fmla="*/ 226285 h 1186996"/>
              <a:gd name="connsiteX2" fmla="*/ 1239093 w 1239108"/>
              <a:gd name="connsiteY2" fmla="*/ 1186996 h 1186996"/>
              <a:gd name="connsiteX3" fmla="*/ 0 w 1239108"/>
              <a:gd name="connsiteY3" fmla="*/ 851234 h 1186996"/>
              <a:gd name="connsiteX4" fmla="*/ 45035 w 1239108"/>
              <a:gd name="connsiteY4" fmla="*/ 0 h 1186996"/>
              <a:gd name="connsiteX0" fmla="*/ 45035 w 1240771"/>
              <a:gd name="connsiteY0" fmla="*/ 0 h 1186996"/>
              <a:gd name="connsiteX1" fmla="*/ 1240771 w 1240771"/>
              <a:gd name="connsiteY1" fmla="*/ 234924 h 1186996"/>
              <a:gd name="connsiteX2" fmla="*/ 1239093 w 1240771"/>
              <a:gd name="connsiteY2" fmla="*/ 1186996 h 1186996"/>
              <a:gd name="connsiteX3" fmla="*/ 0 w 1240771"/>
              <a:gd name="connsiteY3" fmla="*/ 851234 h 1186996"/>
              <a:gd name="connsiteX4" fmla="*/ 45035 w 1240771"/>
              <a:gd name="connsiteY4" fmla="*/ 0 h 1186996"/>
              <a:gd name="connsiteX0" fmla="*/ 6932 w 1240771"/>
              <a:gd name="connsiteY0" fmla="*/ 0 h 1188488"/>
              <a:gd name="connsiteX1" fmla="*/ 1240771 w 1240771"/>
              <a:gd name="connsiteY1" fmla="*/ 236416 h 1188488"/>
              <a:gd name="connsiteX2" fmla="*/ 1239093 w 1240771"/>
              <a:gd name="connsiteY2" fmla="*/ 1188488 h 1188488"/>
              <a:gd name="connsiteX3" fmla="*/ 0 w 1240771"/>
              <a:gd name="connsiteY3" fmla="*/ 852726 h 1188488"/>
              <a:gd name="connsiteX4" fmla="*/ 6932 w 1240771"/>
              <a:gd name="connsiteY4" fmla="*/ 0 h 1188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771" h="1188488">
                <a:moveTo>
                  <a:pt x="6932" y="0"/>
                </a:moveTo>
                <a:lnTo>
                  <a:pt x="1240771" y="236416"/>
                </a:lnTo>
                <a:cubicBezTo>
                  <a:pt x="1240463" y="550976"/>
                  <a:pt x="1239401" y="873928"/>
                  <a:pt x="1239093" y="1188488"/>
                </a:cubicBezTo>
                <a:lnTo>
                  <a:pt x="0" y="852726"/>
                </a:lnTo>
                <a:cubicBezTo>
                  <a:pt x="3080" y="536238"/>
                  <a:pt x="3852" y="316488"/>
                  <a:pt x="6932" y="0"/>
                </a:cubicBezTo>
                <a:close/>
              </a:path>
            </a:pathLst>
          </a:custGeom>
          <a:solidFill>
            <a:schemeClr val="tx1">
              <a:alpha val="63000"/>
            </a:schemeClr>
          </a:solidFill>
          <a:ln w="9525" cap="flat" cmpd="sng" algn="ctr">
            <a:solidFill>
              <a:schemeClr val="tx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3" name="正方形/長方形 18">
            <a:extLst>
              <a:ext uri="{FF2B5EF4-FFF2-40B4-BE49-F238E27FC236}">
                <a16:creationId xmlns:a16="http://schemas.microsoft.com/office/drawing/2014/main" id="{0B751E5F-6A9A-4CD5-ADBD-2B36355E0CEC}"/>
              </a:ext>
            </a:extLst>
          </p:cNvPr>
          <p:cNvSpPr/>
          <p:nvPr/>
        </p:nvSpPr>
        <p:spPr bwMode="auto">
          <a:xfrm rot="21396468">
            <a:off x="2094427" y="234818"/>
            <a:ext cx="5436174" cy="3847212"/>
          </a:xfrm>
          <a:custGeom>
            <a:avLst/>
            <a:gdLst>
              <a:gd name="connsiteX0" fmla="*/ 0 w 3996715"/>
              <a:gd name="connsiteY0" fmla="*/ 0 h 2564550"/>
              <a:gd name="connsiteX1" fmla="*/ 3996715 w 3996715"/>
              <a:gd name="connsiteY1" fmla="*/ 0 h 2564550"/>
              <a:gd name="connsiteX2" fmla="*/ 3996715 w 3996715"/>
              <a:gd name="connsiteY2" fmla="*/ 2564550 h 2564550"/>
              <a:gd name="connsiteX3" fmla="*/ 0 w 3996715"/>
              <a:gd name="connsiteY3" fmla="*/ 2564550 h 2564550"/>
              <a:gd name="connsiteX4" fmla="*/ 0 w 3996715"/>
              <a:gd name="connsiteY4" fmla="*/ 0 h 2564550"/>
              <a:gd name="connsiteX0" fmla="*/ 198311 w 3996715"/>
              <a:gd name="connsiteY0" fmla="*/ 0 h 2573613"/>
              <a:gd name="connsiteX1" fmla="*/ 3996715 w 3996715"/>
              <a:gd name="connsiteY1" fmla="*/ 9063 h 2573613"/>
              <a:gd name="connsiteX2" fmla="*/ 3996715 w 3996715"/>
              <a:gd name="connsiteY2" fmla="*/ 2573613 h 2573613"/>
              <a:gd name="connsiteX3" fmla="*/ 0 w 3996715"/>
              <a:gd name="connsiteY3" fmla="*/ 2573613 h 2573613"/>
              <a:gd name="connsiteX4" fmla="*/ 198311 w 3996715"/>
              <a:gd name="connsiteY4" fmla="*/ 0 h 2573613"/>
              <a:gd name="connsiteX0" fmla="*/ 198311 w 4159604"/>
              <a:gd name="connsiteY0" fmla="*/ 0 h 2573613"/>
              <a:gd name="connsiteX1" fmla="*/ 4159604 w 4159604"/>
              <a:gd name="connsiteY1" fmla="*/ 70763 h 2573613"/>
              <a:gd name="connsiteX2" fmla="*/ 3996715 w 4159604"/>
              <a:gd name="connsiteY2" fmla="*/ 2573613 h 2573613"/>
              <a:gd name="connsiteX3" fmla="*/ 0 w 4159604"/>
              <a:gd name="connsiteY3" fmla="*/ 2573613 h 2573613"/>
              <a:gd name="connsiteX4" fmla="*/ 198311 w 4159604"/>
              <a:gd name="connsiteY4" fmla="*/ 0 h 2573613"/>
              <a:gd name="connsiteX0" fmla="*/ 213444 w 4159604"/>
              <a:gd name="connsiteY0" fmla="*/ 0 h 2691975"/>
              <a:gd name="connsiteX1" fmla="*/ 4159604 w 4159604"/>
              <a:gd name="connsiteY1" fmla="*/ 189125 h 2691975"/>
              <a:gd name="connsiteX2" fmla="*/ 3996715 w 4159604"/>
              <a:gd name="connsiteY2" fmla="*/ 2691975 h 2691975"/>
              <a:gd name="connsiteX3" fmla="*/ 0 w 4159604"/>
              <a:gd name="connsiteY3" fmla="*/ 2691975 h 2691975"/>
              <a:gd name="connsiteX4" fmla="*/ 213444 w 4159604"/>
              <a:gd name="connsiteY4" fmla="*/ 0 h 2691975"/>
              <a:gd name="connsiteX0" fmla="*/ 133339 w 4159604"/>
              <a:gd name="connsiteY0" fmla="*/ 0 h 2696670"/>
              <a:gd name="connsiteX1" fmla="*/ 4159604 w 4159604"/>
              <a:gd name="connsiteY1" fmla="*/ 193820 h 2696670"/>
              <a:gd name="connsiteX2" fmla="*/ 3996715 w 4159604"/>
              <a:gd name="connsiteY2" fmla="*/ 2696670 h 2696670"/>
              <a:gd name="connsiteX3" fmla="*/ 0 w 4159604"/>
              <a:gd name="connsiteY3" fmla="*/ 2696670 h 2696670"/>
              <a:gd name="connsiteX4" fmla="*/ 133339 w 4159604"/>
              <a:gd name="connsiteY4" fmla="*/ 0 h 2696670"/>
              <a:gd name="connsiteX0" fmla="*/ 157369 w 4159604"/>
              <a:gd name="connsiteY0" fmla="*/ 0 h 2695262"/>
              <a:gd name="connsiteX1" fmla="*/ 4159604 w 4159604"/>
              <a:gd name="connsiteY1" fmla="*/ 192412 h 2695262"/>
              <a:gd name="connsiteX2" fmla="*/ 3996715 w 4159604"/>
              <a:gd name="connsiteY2" fmla="*/ 2695262 h 2695262"/>
              <a:gd name="connsiteX3" fmla="*/ 0 w 4159604"/>
              <a:gd name="connsiteY3" fmla="*/ 2695262 h 2695262"/>
              <a:gd name="connsiteX4" fmla="*/ 157369 w 4159604"/>
              <a:gd name="connsiteY4" fmla="*/ 0 h 2695262"/>
              <a:gd name="connsiteX0" fmla="*/ 157369 w 4159604"/>
              <a:gd name="connsiteY0" fmla="*/ 0 h 2741895"/>
              <a:gd name="connsiteX1" fmla="*/ 4159604 w 4159604"/>
              <a:gd name="connsiteY1" fmla="*/ 192412 h 2741895"/>
              <a:gd name="connsiteX2" fmla="*/ 4040144 w 4159604"/>
              <a:gd name="connsiteY2" fmla="*/ 2741895 h 2741895"/>
              <a:gd name="connsiteX3" fmla="*/ 0 w 4159604"/>
              <a:gd name="connsiteY3" fmla="*/ 2695262 h 2741895"/>
              <a:gd name="connsiteX4" fmla="*/ 157369 w 4159604"/>
              <a:gd name="connsiteY4" fmla="*/ 0 h 2741895"/>
              <a:gd name="connsiteX0" fmla="*/ 157369 w 4183287"/>
              <a:gd name="connsiteY0" fmla="*/ 0 h 2738514"/>
              <a:gd name="connsiteX1" fmla="*/ 4159604 w 4183287"/>
              <a:gd name="connsiteY1" fmla="*/ 192412 h 2738514"/>
              <a:gd name="connsiteX2" fmla="*/ 4183287 w 4183287"/>
              <a:gd name="connsiteY2" fmla="*/ 2738514 h 2738514"/>
              <a:gd name="connsiteX3" fmla="*/ 0 w 4183287"/>
              <a:gd name="connsiteY3" fmla="*/ 2695262 h 2738514"/>
              <a:gd name="connsiteX4" fmla="*/ 157369 w 4183287"/>
              <a:gd name="connsiteY4" fmla="*/ 0 h 2738514"/>
              <a:gd name="connsiteX0" fmla="*/ 157369 w 4415564"/>
              <a:gd name="connsiteY0" fmla="*/ 0 h 2738514"/>
              <a:gd name="connsiteX1" fmla="*/ 4415564 w 4415564"/>
              <a:gd name="connsiteY1" fmla="*/ 220407 h 2738514"/>
              <a:gd name="connsiteX2" fmla="*/ 4183287 w 4415564"/>
              <a:gd name="connsiteY2" fmla="*/ 2738514 h 2738514"/>
              <a:gd name="connsiteX3" fmla="*/ 0 w 4415564"/>
              <a:gd name="connsiteY3" fmla="*/ 2695262 h 2738514"/>
              <a:gd name="connsiteX4" fmla="*/ 157369 w 4415564"/>
              <a:gd name="connsiteY4" fmla="*/ 0 h 2738514"/>
              <a:gd name="connsiteX0" fmla="*/ 157369 w 4415564"/>
              <a:gd name="connsiteY0" fmla="*/ 0 h 2712180"/>
              <a:gd name="connsiteX1" fmla="*/ 4415564 w 4415564"/>
              <a:gd name="connsiteY1" fmla="*/ 220407 h 2712180"/>
              <a:gd name="connsiteX2" fmla="*/ 4199253 w 4415564"/>
              <a:gd name="connsiteY2" fmla="*/ 2712180 h 2712180"/>
              <a:gd name="connsiteX3" fmla="*/ 0 w 4415564"/>
              <a:gd name="connsiteY3" fmla="*/ 2695262 h 2712180"/>
              <a:gd name="connsiteX4" fmla="*/ 157369 w 4415564"/>
              <a:gd name="connsiteY4" fmla="*/ 0 h 2712180"/>
              <a:gd name="connsiteX0" fmla="*/ 157369 w 4415564"/>
              <a:gd name="connsiteY0" fmla="*/ 0 h 2730090"/>
              <a:gd name="connsiteX1" fmla="*/ 4415564 w 4415564"/>
              <a:gd name="connsiteY1" fmla="*/ 220407 h 2730090"/>
              <a:gd name="connsiteX2" fmla="*/ 4197646 w 4415564"/>
              <a:gd name="connsiteY2" fmla="*/ 2730090 h 2730090"/>
              <a:gd name="connsiteX3" fmla="*/ 0 w 4415564"/>
              <a:gd name="connsiteY3" fmla="*/ 2695262 h 2730090"/>
              <a:gd name="connsiteX4" fmla="*/ 157369 w 4415564"/>
              <a:gd name="connsiteY4" fmla="*/ 0 h 2730090"/>
              <a:gd name="connsiteX0" fmla="*/ 190858 w 4415564"/>
              <a:gd name="connsiteY0" fmla="*/ 0 h 2724285"/>
              <a:gd name="connsiteX1" fmla="*/ 4415564 w 4415564"/>
              <a:gd name="connsiteY1" fmla="*/ 214602 h 2724285"/>
              <a:gd name="connsiteX2" fmla="*/ 4197646 w 4415564"/>
              <a:gd name="connsiteY2" fmla="*/ 2724285 h 2724285"/>
              <a:gd name="connsiteX3" fmla="*/ 0 w 4415564"/>
              <a:gd name="connsiteY3" fmla="*/ 2689457 h 2724285"/>
              <a:gd name="connsiteX4" fmla="*/ 190858 w 4415564"/>
              <a:gd name="connsiteY4" fmla="*/ 0 h 2724285"/>
              <a:gd name="connsiteX0" fmla="*/ 190858 w 4415564"/>
              <a:gd name="connsiteY0" fmla="*/ 0 h 2689457"/>
              <a:gd name="connsiteX1" fmla="*/ 4415564 w 4415564"/>
              <a:gd name="connsiteY1" fmla="*/ 214602 h 2689457"/>
              <a:gd name="connsiteX2" fmla="*/ 4037352 w 4415564"/>
              <a:gd name="connsiteY2" fmla="*/ 1669746 h 2689457"/>
              <a:gd name="connsiteX3" fmla="*/ 0 w 4415564"/>
              <a:gd name="connsiteY3" fmla="*/ 2689457 h 2689457"/>
              <a:gd name="connsiteX4" fmla="*/ 190858 w 4415564"/>
              <a:gd name="connsiteY4" fmla="*/ 0 h 2689457"/>
              <a:gd name="connsiteX0" fmla="*/ 100601 w 4415564"/>
              <a:gd name="connsiteY0" fmla="*/ 1217437 h 2474855"/>
              <a:gd name="connsiteX1" fmla="*/ 4415564 w 4415564"/>
              <a:gd name="connsiteY1" fmla="*/ 0 h 2474855"/>
              <a:gd name="connsiteX2" fmla="*/ 4037352 w 4415564"/>
              <a:gd name="connsiteY2" fmla="*/ 1455144 h 2474855"/>
              <a:gd name="connsiteX3" fmla="*/ 0 w 4415564"/>
              <a:gd name="connsiteY3" fmla="*/ 2474855 h 2474855"/>
              <a:gd name="connsiteX4" fmla="*/ 100601 w 4415564"/>
              <a:gd name="connsiteY4" fmla="*/ 1217437 h 2474855"/>
              <a:gd name="connsiteX0" fmla="*/ 100601 w 4164489"/>
              <a:gd name="connsiteY0" fmla="*/ 621044 h 1878462"/>
              <a:gd name="connsiteX1" fmla="*/ 4164489 w 4164489"/>
              <a:gd name="connsiteY1" fmla="*/ 0 h 1878462"/>
              <a:gd name="connsiteX2" fmla="*/ 4037352 w 4164489"/>
              <a:gd name="connsiteY2" fmla="*/ 858751 h 1878462"/>
              <a:gd name="connsiteX3" fmla="*/ 0 w 4164489"/>
              <a:gd name="connsiteY3" fmla="*/ 1878462 h 1878462"/>
              <a:gd name="connsiteX4" fmla="*/ 100601 w 4164489"/>
              <a:gd name="connsiteY4" fmla="*/ 621044 h 1878462"/>
              <a:gd name="connsiteX0" fmla="*/ 8256 w 4164489"/>
              <a:gd name="connsiteY0" fmla="*/ 726886 h 1878462"/>
              <a:gd name="connsiteX1" fmla="*/ 4164489 w 4164489"/>
              <a:gd name="connsiteY1" fmla="*/ 0 h 1878462"/>
              <a:gd name="connsiteX2" fmla="*/ 4037352 w 4164489"/>
              <a:gd name="connsiteY2" fmla="*/ 858751 h 1878462"/>
              <a:gd name="connsiteX3" fmla="*/ 0 w 4164489"/>
              <a:gd name="connsiteY3" fmla="*/ 1878462 h 1878462"/>
              <a:gd name="connsiteX4" fmla="*/ 8256 w 4164489"/>
              <a:gd name="connsiteY4" fmla="*/ 726886 h 1878462"/>
              <a:gd name="connsiteX0" fmla="*/ 0 w 4156233"/>
              <a:gd name="connsiteY0" fmla="*/ 726886 h 1962646"/>
              <a:gd name="connsiteX1" fmla="*/ 4156233 w 4156233"/>
              <a:gd name="connsiteY1" fmla="*/ 0 h 1962646"/>
              <a:gd name="connsiteX2" fmla="*/ 4029096 w 4156233"/>
              <a:gd name="connsiteY2" fmla="*/ 858751 h 1962646"/>
              <a:gd name="connsiteX3" fmla="*/ 98902 w 4156233"/>
              <a:gd name="connsiteY3" fmla="*/ 1962646 h 1962646"/>
              <a:gd name="connsiteX4" fmla="*/ 0 w 4156233"/>
              <a:gd name="connsiteY4" fmla="*/ 726886 h 1962646"/>
              <a:gd name="connsiteX0" fmla="*/ 106151 w 4057331"/>
              <a:gd name="connsiteY0" fmla="*/ 785433 h 1962646"/>
              <a:gd name="connsiteX1" fmla="*/ 4057331 w 4057331"/>
              <a:gd name="connsiteY1" fmla="*/ 0 h 1962646"/>
              <a:gd name="connsiteX2" fmla="*/ 3930194 w 4057331"/>
              <a:gd name="connsiteY2" fmla="*/ 858751 h 1962646"/>
              <a:gd name="connsiteX3" fmla="*/ 0 w 4057331"/>
              <a:gd name="connsiteY3" fmla="*/ 1962646 h 1962646"/>
              <a:gd name="connsiteX4" fmla="*/ 106151 w 4057331"/>
              <a:gd name="connsiteY4" fmla="*/ 785433 h 1962646"/>
              <a:gd name="connsiteX0" fmla="*/ 0 w 4198150"/>
              <a:gd name="connsiteY0" fmla="*/ 838911 h 1962646"/>
              <a:gd name="connsiteX1" fmla="*/ 4198150 w 4198150"/>
              <a:gd name="connsiteY1" fmla="*/ 0 h 1962646"/>
              <a:gd name="connsiteX2" fmla="*/ 4071013 w 4198150"/>
              <a:gd name="connsiteY2" fmla="*/ 858751 h 1962646"/>
              <a:gd name="connsiteX3" fmla="*/ 140819 w 4198150"/>
              <a:gd name="connsiteY3" fmla="*/ 1962646 h 1962646"/>
              <a:gd name="connsiteX4" fmla="*/ 0 w 4198150"/>
              <a:gd name="connsiteY4" fmla="*/ 838911 h 1962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150" h="1962646">
                <a:moveTo>
                  <a:pt x="0" y="838911"/>
                </a:moveTo>
                <a:lnTo>
                  <a:pt x="4198150" y="0"/>
                </a:lnTo>
                <a:lnTo>
                  <a:pt x="4071013" y="858751"/>
                </a:lnTo>
                <a:lnTo>
                  <a:pt x="140819" y="1962646"/>
                </a:lnTo>
                <a:lnTo>
                  <a:pt x="0" y="838911"/>
                </a:lnTo>
                <a:close/>
              </a:path>
            </a:pathLst>
          </a:custGeom>
          <a:solidFill>
            <a:schemeClr val="tx1">
              <a:alpha val="63000"/>
            </a:schemeClr>
          </a:solidFill>
          <a:ln w="9525" cap="flat" cmpd="sng" algn="ctr">
            <a:solidFill>
              <a:schemeClr val="tx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13" name="図 12" descr="アルコールの瓶&#10;&#10;自動的に生成された説明">
            <a:extLst>
              <a:ext uri="{FF2B5EF4-FFF2-40B4-BE49-F238E27FC236}">
                <a16:creationId xmlns:a16="http://schemas.microsoft.com/office/drawing/2014/main" id="{D5AE4DCE-C1C5-4316-B24F-2FC5C3E45AC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sp>
        <p:nvSpPr>
          <p:cNvPr id="54" name="正方形/長方形 18">
            <a:extLst>
              <a:ext uri="{FF2B5EF4-FFF2-40B4-BE49-F238E27FC236}">
                <a16:creationId xmlns:a16="http://schemas.microsoft.com/office/drawing/2014/main" id="{9CE47905-4A9F-4068-8283-C4C388055AAE}"/>
              </a:ext>
            </a:extLst>
          </p:cNvPr>
          <p:cNvSpPr/>
          <p:nvPr/>
        </p:nvSpPr>
        <p:spPr bwMode="auto">
          <a:xfrm rot="21396468">
            <a:off x="5326806" y="789499"/>
            <a:ext cx="1931284" cy="2616666"/>
          </a:xfrm>
          <a:custGeom>
            <a:avLst/>
            <a:gdLst>
              <a:gd name="connsiteX0" fmla="*/ 0 w 3996715"/>
              <a:gd name="connsiteY0" fmla="*/ 0 h 2564550"/>
              <a:gd name="connsiteX1" fmla="*/ 3996715 w 3996715"/>
              <a:gd name="connsiteY1" fmla="*/ 0 h 2564550"/>
              <a:gd name="connsiteX2" fmla="*/ 3996715 w 3996715"/>
              <a:gd name="connsiteY2" fmla="*/ 2564550 h 2564550"/>
              <a:gd name="connsiteX3" fmla="*/ 0 w 3996715"/>
              <a:gd name="connsiteY3" fmla="*/ 2564550 h 2564550"/>
              <a:gd name="connsiteX4" fmla="*/ 0 w 3996715"/>
              <a:gd name="connsiteY4" fmla="*/ 0 h 2564550"/>
              <a:gd name="connsiteX0" fmla="*/ 198311 w 3996715"/>
              <a:gd name="connsiteY0" fmla="*/ 0 h 2573613"/>
              <a:gd name="connsiteX1" fmla="*/ 3996715 w 3996715"/>
              <a:gd name="connsiteY1" fmla="*/ 9063 h 2573613"/>
              <a:gd name="connsiteX2" fmla="*/ 3996715 w 3996715"/>
              <a:gd name="connsiteY2" fmla="*/ 2573613 h 2573613"/>
              <a:gd name="connsiteX3" fmla="*/ 0 w 3996715"/>
              <a:gd name="connsiteY3" fmla="*/ 2573613 h 2573613"/>
              <a:gd name="connsiteX4" fmla="*/ 198311 w 3996715"/>
              <a:gd name="connsiteY4" fmla="*/ 0 h 2573613"/>
              <a:gd name="connsiteX0" fmla="*/ 198311 w 4159604"/>
              <a:gd name="connsiteY0" fmla="*/ 0 h 2573613"/>
              <a:gd name="connsiteX1" fmla="*/ 4159604 w 4159604"/>
              <a:gd name="connsiteY1" fmla="*/ 70763 h 2573613"/>
              <a:gd name="connsiteX2" fmla="*/ 3996715 w 4159604"/>
              <a:gd name="connsiteY2" fmla="*/ 2573613 h 2573613"/>
              <a:gd name="connsiteX3" fmla="*/ 0 w 4159604"/>
              <a:gd name="connsiteY3" fmla="*/ 2573613 h 2573613"/>
              <a:gd name="connsiteX4" fmla="*/ 198311 w 4159604"/>
              <a:gd name="connsiteY4" fmla="*/ 0 h 2573613"/>
              <a:gd name="connsiteX0" fmla="*/ 213444 w 4159604"/>
              <a:gd name="connsiteY0" fmla="*/ 0 h 2691975"/>
              <a:gd name="connsiteX1" fmla="*/ 4159604 w 4159604"/>
              <a:gd name="connsiteY1" fmla="*/ 189125 h 2691975"/>
              <a:gd name="connsiteX2" fmla="*/ 3996715 w 4159604"/>
              <a:gd name="connsiteY2" fmla="*/ 2691975 h 2691975"/>
              <a:gd name="connsiteX3" fmla="*/ 0 w 4159604"/>
              <a:gd name="connsiteY3" fmla="*/ 2691975 h 2691975"/>
              <a:gd name="connsiteX4" fmla="*/ 213444 w 4159604"/>
              <a:gd name="connsiteY4" fmla="*/ 0 h 2691975"/>
              <a:gd name="connsiteX0" fmla="*/ 133339 w 4159604"/>
              <a:gd name="connsiteY0" fmla="*/ 0 h 2696670"/>
              <a:gd name="connsiteX1" fmla="*/ 4159604 w 4159604"/>
              <a:gd name="connsiteY1" fmla="*/ 193820 h 2696670"/>
              <a:gd name="connsiteX2" fmla="*/ 3996715 w 4159604"/>
              <a:gd name="connsiteY2" fmla="*/ 2696670 h 2696670"/>
              <a:gd name="connsiteX3" fmla="*/ 0 w 4159604"/>
              <a:gd name="connsiteY3" fmla="*/ 2696670 h 2696670"/>
              <a:gd name="connsiteX4" fmla="*/ 133339 w 4159604"/>
              <a:gd name="connsiteY4" fmla="*/ 0 h 2696670"/>
              <a:gd name="connsiteX0" fmla="*/ 157369 w 4159604"/>
              <a:gd name="connsiteY0" fmla="*/ 0 h 2695262"/>
              <a:gd name="connsiteX1" fmla="*/ 4159604 w 4159604"/>
              <a:gd name="connsiteY1" fmla="*/ 192412 h 2695262"/>
              <a:gd name="connsiteX2" fmla="*/ 3996715 w 4159604"/>
              <a:gd name="connsiteY2" fmla="*/ 2695262 h 2695262"/>
              <a:gd name="connsiteX3" fmla="*/ 0 w 4159604"/>
              <a:gd name="connsiteY3" fmla="*/ 2695262 h 2695262"/>
              <a:gd name="connsiteX4" fmla="*/ 157369 w 4159604"/>
              <a:gd name="connsiteY4" fmla="*/ 0 h 2695262"/>
              <a:gd name="connsiteX0" fmla="*/ 157369 w 4159604"/>
              <a:gd name="connsiteY0" fmla="*/ 0 h 2741895"/>
              <a:gd name="connsiteX1" fmla="*/ 4159604 w 4159604"/>
              <a:gd name="connsiteY1" fmla="*/ 192412 h 2741895"/>
              <a:gd name="connsiteX2" fmla="*/ 4040144 w 4159604"/>
              <a:gd name="connsiteY2" fmla="*/ 2741895 h 2741895"/>
              <a:gd name="connsiteX3" fmla="*/ 0 w 4159604"/>
              <a:gd name="connsiteY3" fmla="*/ 2695262 h 2741895"/>
              <a:gd name="connsiteX4" fmla="*/ 157369 w 4159604"/>
              <a:gd name="connsiteY4" fmla="*/ 0 h 2741895"/>
              <a:gd name="connsiteX0" fmla="*/ 157369 w 4183287"/>
              <a:gd name="connsiteY0" fmla="*/ 0 h 2738514"/>
              <a:gd name="connsiteX1" fmla="*/ 4159604 w 4183287"/>
              <a:gd name="connsiteY1" fmla="*/ 192412 h 2738514"/>
              <a:gd name="connsiteX2" fmla="*/ 4183287 w 4183287"/>
              <a:gd name="connsiteY2" fmla="*/ 2738514 h 2738514"/>
              <a:gd name="connsiteX3" fmla="*/ 0 w 4183287"/>
              <a:gd name="connsiteY3" fmla="*/ 2695262 h 2738514"/>
              <a:gd name="connsiteX4" fmla="*/ 157369 w 4183287"/>
              <a:gd name="connsiteY4" fmla="*/ 0 h 2738514"/>
              <a:gd name="connsiteX0" fmla="*/ 157369 w 4415564"/>
              <a:gd name="connsiteY0" fmla="*/ 0 h 2738514"/>
              <a:gd name="connsiteX1" fmla="*/ 4415564 w 4415564"/>
              <a:gd name="connsiteY1" fmla="*/ 220407 h 2738514"/>
              <a:gd name="connsiteX2" fmla="*/ 4183287 w 4415564"/>
              <a:gd name="connsiteY2" fmla="*/ 2738514 h 2738514"/>
              <a:gd name="connsiteX3" fmla="*/ 0 w 4415564"/>
              <a:gd name="connsiteY3" fmla="*/ 2695262 h 2738514"/>
              <a:gd name="connsiteX4" fmla="*/ 157369 w 4415564"/>
              <a:gd name="connsiteY4" fmla="*/ 0 h 2738514"/>
              <a:gd name="connsiteX0" fmla="*/ 157369 w 4415564"/>
              <a:gd name="connsiteY0" fmla="*/ 0 h 2712180"/>
              <a:gd name="connsiteX1" fmla="*/ 4415564 w 4415564"/>
              <a:gd name="connsiteY1" fmla="*/ 220407 h 2712180"/>
              <a:gd name="connsiteX2" fmla="*/ 4199253 w 4415564"/>
              <a:gd name="connsiteY2" fmla="*/ 2712180 h 2712180"/>
              <a:gd name="connsiteX3" fmla="*/ 0 w 4415564"/>
              <a:gd name="connsiteY3" fmla="*/ 2695262 h 2712180"/>
              <a:gd name="connsiteX4" fmla="*/ 157369 w 4415564"/>
              <a:gd name="connsiteY4" fmla="*/ 0 h 2712180"/>
              <a:gd name="connsiteX0" fmla="*/ 157369 w 4415564"/>
              <a:gd name="connsiteY0" fmla="*/ 0 h 2730090"/>
              <a:gd name="connsiteX1" fmla="*/ 4415564 w 4415564"/>
              <a:gd name="connsiteY1" fmla="*/ 220407 h 2730090"/>
              <a:gd name="connsiteX2" fmla="*/ 4197646 w 4415564"/>
              <a:gd name="connsiteY2" fmla="*/ 2730090 h 2730090"/>
              <a:gd name="connsiteX3" fmla="*/ 0 w 4415564"/>
              <a:gd name="connsiteY3" fmla="*/ 2695262 h 2730090"/>
              <a:gd name="connsiteX4" fmla="*/ 157369 w 4415564"/>
              <a:gd name="connsiteY4" fmla="*/ 0 h 2730090"/>
              <a:gd name="connsiteX0" fmla="*/ 190858 w 4415564"/>
              <a:gd name="connsiteY0" fmla="*/ 0 h 2724285"/>
              <a:gd name="connsiteX1" fmla="*/ 4415564 w 4415564"/>
              <a:gd name="connsiteY1" fmla="*/ 214602 h 2724285"/>
              <a:gd name="connsiteX2" fmla="*/ 4197646 w 4415564"/>
              <a:gd name="connsiteY2" fmla="*/ 2724285 h 2724285"/>
              <a:gd name="connsiteX3" fmla="*/ 0 w 4415564"/>
              <a:gd name="connsiteY3" fmla="*/ 2689457 h 2724285"/>
              <a:gd name="connsiteX4" fmla="*/ 190858 w 4415564"/>
              <a:gd name="connsiteY4" fmla="*/ 0 h 2724285"/>
              <a:gd name="connsiteX0" fmla="*/ 190858 w 4415564"/>
              <a:gd name="connsiteY0" fmla="*/ 0 h 2689457"/>
              <a:gd name="connsiteX1" fmla="*/ 4415564 w 4415564"/>
              <a:gd name="connsiteY1" fmla="*/ 214602 h 2689457"/>
              <a:gd name="connsiteX2" fmla="*/ 4037352 w 4415564"/>
              <a:gd name="connsiteY2" fmla="*/ 1669746 h 2689457"/>
              <a:gd name="connsiteX3" fmla="*/ 0 w 4415564"/>
              <a:gd name="connsiteY3" fmla="*/ 2689457 h 2689457"/>
              <a:gd name="connsiteX4" fmla="*/ 190858 w 4415564"/>
              <a:gd name="connsiteY4" fmla="*/ 0 h 2689457"/>
              <a:gd name="connsiteX0" fmla="*/ 100601 w 4415564"/>
              <a:gd name="connsiteY0" fmla="*/ 1217437 h 2474855"/>
              <a:gd name="connsiteX1" fmla="*/ 4415564 w 4415564"/>
              <a:gd name="connsiteY1" fmla="*/ 0 h 2474855"/>
              <a:gd name="connsiteX2" fmla="*/ 4037352 w 4415564"/>
              <a:gd name="connsiteY2" fmla="*/ 1455144 h 2474855"/>
              <a:gd name="connsiteX3" fmla="*/ 0 w 4415564"/>
              <a:gd name="connsiteY3" fmla="*/ 2474855 h 2474855"/>
              <a:gd name="connsiteX4" fmla="*/ 100601 w 4415564"/>
              <a:gd name="connsiteY4" fmla="*/ 1217437 h 2474855"/>
              <a:gd name="connsiteX0" fmla="*/ 100601 w 4164489"/>
              <a:gd name="connsiteY0" fmla="*/ 621044 h 1878462"/>
              <a:gd name="connsiteX1" fmla="*/ 4164489 w 4164489"/>
              <a:gd name="connsiteY1" fmla="*/ 0 h 1878462"/>
              <a:gd name="connsiteX2" fmla="*/ 4037352 w 4164489"/>
              <a:gd name="connsiteY2" fmla="*/ 858751 h 1878462"/>
              <a:gd name="connsiteX3" fmla="*/ 0 w 4164489"/>
              <a:gd name="connsiteY3" fmla="*/ 1878462 h 1878462"/>
              <a:gd name="connsiteX4" fmla="*/ 100601 w 4164489"/>
              <a:gd name="connsiteY4" fmla="*/ 621044 h 1878462"/>
              <a:gd name="connsiteX0" fmla="*/ 8256 w 4164489"/>
              <a:gd name="connsiteY0" fmla="*/ 726886 h 1878462"/>
              <a:gd name="connsiteX1" fmla="*/ 4164489 w 4164489"/>
              <a:gd name="connsiteY1" fmla="*/ 0 h 1878462"/>
              <a:gd name="connsiteX2" fmla="*/ 4037352 w 4164489"/>
              <a:gd name="connsiteY2" fmla="*/ 858751 h 1878462"/>
              <a:gd name="connsiteX3" fmla="*/ 0 w 4164489"/>
              <a:gd name="connsiteY3" fmla="*/ 1878462 h 1878462"/>
              <a:gd name="connsiteX4" fmla="*/ 8256 w 4164489"/>
              <a:gd name="connsiteY4" fmla="*/ 726886 h 1878462"/>
              <a:gd name="connsiteX0" fmla="*/ 0 w 4156233"/>
              <a:gd name="connsiteY0" fmla="*/ 726886 h 1962646"/>
              <a:gd name="connsiteX1" fmla="*/ 4156233 w 4156233"/>
              <a:gd name="connsiteY1" fmla="*/ 0 h 1962646"/>
              <a:gd name="connsiteX2" fmla="*/ 4029096 w 4156233"/>
              <a:gd name="connsiteY2" fmla="*/ 858751 h 1962646"/>
              <a:gd name="connsiteX3" fmla="*/ 98902 w 4156233"/>
              <a:gd name="connsiteY3" fmla="*/ 1962646 h 1962646"/>
              <a:gd name="connsiteX4" fmla="*/ 0 w 4156233"/>
              <a:gd name="connsiteY4" fmla="*/ 726886 h 1962646"/>
              <a:gd name="connsiteX0" fmla="*/ 106151 w 4057331"/>
              <a:gd name="connsiteY0" fmla="*/ 785433 h 1962646"/>
              <a:gd name="connsiteX1" fmla="*/ 4057331 w 4057331"/>
              <a:gd name="connsiteY1" fmla="*/ 0 h 1962646"/>
              <a:gd name="connsiteX2" fmla="*/ 3930194 w 4057331"/>
              <a:gd name="connsiteY2" fmla="*/ 858751 h 1962646"/>
              <a:gd name="connsiteX3" fmla="*/ 0 w 4057331"/>
              <a:gd name="connsiteY3" fmla="*/ 1962646 h 1962646"/>
              <a:gd name="connsiteX4" fmla="*/ 106151 w 4057331"/>
              <a:gd name="connsiteY4" fmla="*/ 785433 h 1962646"/>
              <a:gd name="connsiteX0" fmla="*/ 106151 w 4057331"/>
              <a:gd name="connsiteY0" fmla="*/ 785433 h 1962646"/>
              <a:gd name="connsiteX1" fmla="*/ 4057331 w 4057331"/>
              <a:gd name="connsiteY1" fmla="*/ 0 h 1962646"/>
              <a:gd name="connsiteX2" fmla="*/ 3398417 w 4057331"/>
              <a:gd name="connsiteY2" fmla="*/ 1671487 h 1962646"/>
              <a:gd name="connsiteX3" fmla="*/ 0 w 4057331"/>
              <a:gd name="connsiteY3" fmla="*/ 1962646 h 1962646"/>
              <a:gd name="connsiteX4" fmla="*/ 106151 w 4057331"/>
              <a:gd name="connsiteY4" fmla="*/ 785433 h 1962646"/>
              <a:gd name="connsiteX0" fmla="*/ 106151 w 3478937"/>
              <a:gd name="connsiteY0" fmla="*/ 92399 h 1269612"/>
              <a:gd name="connsiteX1" fmla="*/ 3478937 w 3478937"/>
              <a:gd name="connsiteY1" fmla="*/ 0 h 1269612"/>
              <a:gd name="connsiteX2" fmla="*/ 3398417 w 3478937"/>
              <a:gd name="connsiteY2" fmla="*/ 978453 h 1269612"/>
              <a:gd name="connsiteX3" fmla="*/ 0 w 3478937"/>
              <a:gd name="connsiteY3" fmla="*/ 1269612 h 1269612"/>
              <a:gd name="connsiteX4" fmla="*/ 106151 w 3478937"/>
              <a:gd name="connsiteY4" fmla="*/ 92399 h 1269612"/>
              <a:gd name="connsiteX0" fmla="*/ 2089440 w 3478937"/>
              <a:gd name="connsiteY0" fmla="*/ 0 h 1688939"/>
              <a:gd name="connsiteX1" fmla="*/ 3478937 w 3478937"/>
              <a:gd name="connsiteY1" fmla="*/ 419327 h 1688939"/>
              <a:gd name="connsiteX2" fmla="*/ 3398417 w 3478937"/>
              <a:gd name="connsiteY2" fmla="*/ 1397780 h 1688939"/>
              <a:gd name="connsiteX3" fmla="*/ 0 w 3478937"/>
              <a:gd name="connsiteY3" fmla="*/ 1688939 h 1688939"/>
              <a:gd name="connsiteX4" fmla="*/ 2089440 w 3478937"/>
              <a:gd name="connsiteY4" fmla="*/ 0 h 1688939"/>
              <a:gd name="connsiteX0" fmla="*/ 33561 w 1423058"/>
              <a:gd name="connsiteY0" fmla="*/ 0 h 1397780"/>
              <a:gd name="connsiteX1" fmla="*/ 1423058 w 1423058"/>
              <a:gd name="connsiteY1" fmla="*/ 419327 h 1397780"/>
              <a:gd name="connsiteX2" fmla="*/ 1342538 w 1423058"/>
              <a:gd name="connsiteY2" fmla="*/ 1397780 h 1397780"/>
              <a:gd name="connsiteX3" fmla="*/ 0 w 1423058"/>
              <a:gd name="connsiteY3" fmla="*/ 1007449 h 1397780"/>
              <a:gd name="connsiteX4" fmla="*/ 33561 w 1423058"/>
              <a:gd name="connsiteY4" fmla="*/ 0 h 1397780"/>
              <a:gd name="connsiteX0" fmla="*/ 0 w 1389497"/>
              <a:gd name="connsiteY0" fmla="*/ 0 h 1397780"/>
              <a:gd name="connsiteX1" fmla="*/ 1389497 w 1389497"/>
              <a:gd name="connsiteY1" fmla="*/ 419327 h 1397780"/>
              <a:gd name="connsiteX2" fmla="*/ 1308977 w 1389497"/>
              <a:gd name="connsiteY2" fmla="*/ 1397780 h 1397780"/>
              <a:gd name="connsiteX3" fmla="*/ 132733 w 1389497"/>
              <a:gd name="connsiteY3" fmla="*/ 929763 h 1397780"/>
              <a:gd name="connsiteX4" fmla="*/ 0 w 1389497"/>
              <a:gd name="connsiteY4" fmla="*/ 0 h 1397780"/>
              <a:gd name="connsiteX0" fmla="*/ 9239 w 1256764"/>
              <a:gd name="connsiteY0" fmla="*/ 0 h 1417480"/>
              <a:gd name="connsiteX1" fmla="*/ 1256764 w 1256764"/>
              <a:gd name="connsiteY1" fmla="*/ 439027 h 1417480"/>
              <a:gd name="connsiteX2" fmla="*/ 1176244 w 1256764"/>
              <a:gd name="connsiteY2" fmla="*/ 1417480 h 1417480"/>
              <a:gd name="connsiteX3" fmla="*/ 0 w 1256764"/>
              <a:gd name="connsiteY3" fmla="*/ 949463 h 1417480"/>
              <a:gd name="connsiteX4" fmla="*/ 9239 w 1256764"/>
              <a:gd name="connsiteY4" fmla="*/ 0 h 1417480"/>
              <a:gd name="connsiteX0" fmla="*/ 8109 w 1256764"/>
              <a:gd name="connsiteY0" fmla="*/ 0 h 1404895"/>
              <a:gd name="connsiteX1" fmla="*/ 1256764 w 1256764"/>
              <a:gd name="connsiteY1" fmla="*/ 426442 h 1404895"/>
              <a:gd name="connsiteX2" fmla="*/ 1176244 w 1256764"/>
              <a:gd name="connsiteY2" fmla="*/ 1404895 h 1404895"/>
              <a:gd name="connsiteX3" fmla="*/ 0 w 1256764"/>
              <a:gd name="connsiteY3" fmla="*/ 936878 h 1404895"/>
              <a:gd name="connsiteX4" fmla="*/ 8109 w 1256764"/>
              <a:gd name="connsiteY4" fmla="*/ 0 h 1404895"/>
              <a:gd name="connsiteX0" fmla="*/ 8109 w 1426225"/>
              <a:gd name="connsiteY0" fmla="*/ 0 h 1317856"/>
              <a:gd name="connsiteX1" fmla="*/ 1256764 w 1426225"/>
              <a:gd name="connsiteY1" fmla="*/ 426442 h 1317856"/>
              <a:gd name="connsiteX2" fmla="*/ 1426225 w 1426225"/>
              <a:gd name="connsiteY2" fmla="*/ 1317856 h 1317856"/>
              <a:gd name="connsiteX3" fmla="*/ 0 w 1426225"/>
              <a:gd name="connsiteY3" fmla="*/ 936878 h 1317856"/>
              <a:gd name="connsiteX4" fmla="*/ 8109 w 1426225"/>
              <a:gd name="connsiteY4" fmla="*/ 0 h 1317856"/>
              <a:gd name="connsiteX0" fmla="*/ 8109 w 1491457"/>
              <a:gd name="connsiteY0" fmla="*/ 0 h 1317856"/>
              <a:gd name="connsiteX1" fmla="*/ 1491457 w 1491457"/>
              <a:gd name="connsiteY1" fmla="*/ 296706 h 1317856"/>
              <a:gd name="connsiteX2" fmla="*/ 1426225 w 1491457"/>
              <a:gd name="connsiteY2" fmla="*/ 1317856 h 1317856"/>
              <a:gd name="connsiteX3" fmla="*/ 0 w 1491457"/>
              <a:gd name="connsiteY3" fmla="*/ 936878 h 1317856"/>
              <a:gd name="connsiteX4" fmla="*/ 8109 w 1491457"/>
              <a:gd name="connsiteY4" fmla="*/ 0 h 1317856"/>
              <a:gd name="connsiteX0" fmla="*/ 3263 w 1491457"/>
              <a:gd name="connsiteY0" fmla="*/ 0 h 1334886"/>
              <a:gd name="connsiteX1" fmla="*/ 1491457 w 1491457"/>
              <a:gd name="connsiteY1" fmla="*/ 313736 h 1334886"/>
              <a:gd name="connsiteX2" fmla="*/ 1426225 w 1491457"/>
              <a:gd name="connsiteY2" fmla="*/ 1334886 h 1334886"/>
              <a:gd name="connsiteX3" fmla="*/ 0 w 1491457"/>
              <a:gd name="connsiteY3" fmla="*/ 953908 h 1334886"/>
              <a:gd name="connsiteX4" fmla="*/ 3263 w 1491457"/>
              <a:gd name="connsiteY4" fmla="*/ 0 h 13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457" h="1334886">
                <a:moveTo>
                  <a:pt x="3263" y="0"/>
                </a:moveTo>
                <a:lnTo>
                  <a:pt x="1491457" y="313736"/>
                </a:lnTo>
                <a:lnTo>
                  <a:pt x="1426225" y="1334886"/>
                </a:lnTo>
                <a:lnTo>
                  <a:pt x="0" y="953908"/>
                </a:lnTo>
                <a:cubicBezTo>
                  <a:pt x="3080" y="637420"/>
                  <a:pt x="183" y="316488"/>
                  <a:pt x="3263" y="0"/>
                </a:cubicBezTo>
                <a:close/>
              </a:path>
            </a:pathLst>
          </a:custGeom>
          <a:solidFill>
            <a:schemeClr val="tx1">
              <a:alpha val="63000"/>
            </a:schemeClr>
          </a:solidFill>
          <a:ln w="9525" cap="flat" cmpd="sng" algn="ctr">
            <a:solidFill>
              <a:schemeClr val="tx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5" name="テキスト ボックス 54">
            <a:extLst>
              <a:ext uri="{FF2B5EF4-FFF2-40B4-BE49-F238E27FC236}">
                <a16:creationId xmlns:a16="http://schemas.microsoft.com/office/drawing/2014/main" id="{4110EAAC-C168-469C-9C09-EE84E0B9C65C}"/>
              </a:ext>
            </a:extLst>
          </p:cNvPr>
          <p:cNvSpPr txBox="1"/>
          <p:nvPr/>
        </p:nvSpPr>
        <p:spPr>
          <a:xfrm>
            <a:off x="0" y="0"/>
            <a:ext cx="6457216" cy="83099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ＭＳ Ｐゴシック"/>
                <a:ea typeface="ＭＳ Ｐゴシック"/>
                <a:cs typeface="+mn-cs"/>
              </a:rPr>
              <a:t>これなら時短なしでも</a:t>
            </a:r>
            <a:r>
              <a:rPr kumimoji="1" lang="en-US" altLang="ja-JP" sz="4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ＭＳ Ｐゴシック"/>
                <a:ea typeface="ＭＳ Ｐゴシック"/>
                <a:cs typeface="+mn-cs"/>
              </a:rPr>
              <a:t>OK</a:t>
            </a:r>
            <a:endParaRPr kumimoji="1" lang="ja-JP" altLang="en-US" sz="4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ＭＳ Ｐゴシック"/>
              <a:ea typeface="ＭＳ Ｐゴシック"/>
              <a:cs typeface="+mn-cs"/>
            </a:endParaRPr>
          </a:p>
        </p:txBody>
      </p:sp>
      <p:pic>
        <p:nvPicPr>
          <p:cNvPr id="9" name="図 8" descr="カップ, 飲料, 食品, ガラス が含まれている画像&#10;&#10;自動的に生成された説明">
            <a:extLst>
              <a:ext uri="{FF2B5EF4-FFF2-40B4-BE49-F238E27FC236}">
                <a16:creationId xmlns:a16="http://schemas.microsoft.com/office/drawing/2014/main" id="{D02D5A8A-A197-4A5E-AED8-20A93983DF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3148" y="2881087"/>
            <a:ext cx="456142" cy="774654"/>
          </a:xfrm>
          <a:prstGeom prst="rect">
            <a:avLst/>
          </a:prstGeom>
        </p:spPr>
      </p:pic>
      <p:sp>
        <p:nvSpPr>
          <p:cNvPr id="50" name="テキスト ボックス 49">
            <a:extLst>
              <a:ext uri="{FF2B5EF4-FFF2-40B4-BE49-F238E27FC236}">
                <a16:creationId xmlns:a16="http://schemas.microsoft.com/office/drawing/2014/main" id="{52F90CB9-4353-43D1-8F52-D1055793E63F}"/>
              </a:ext>
            </a:extLst>
          </p:cNvPr>
          <p:cNvSpPr txBox="1"/>
          <p:nvPr/>
        </p:nvSpPr>
        <p:spPr>
          <a:xfrm>
            <a:off x="1754640" y="6396335"/>
            <a:ext cx="6777817"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時間短縮をしないで営業できる条件にしたいですね</a:t>
            </a:r>
          </a:p>
        </p:txBody>
      </p:sp>
    </p:spTree>
    <p:extLst>
      <p:ext uri="{BB962C8B-B14F-4D97-AF65-F5344CB8AC3E}">
        <p14:creationId xmlns:p14="http://schemas.microsoft.com/office/powerpoint/2010/main" val="683290566"/>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8961">
        <p:fade/>
      </p:transition>
    </mc:Choice>
    <mc:Fallback xmlns="">
      <p:transition spd="med" advTm="89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000"/>
                                        <p:tgtEl>
                                          <p:spTgt spid="5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sp>
        <p:nvSpPr>
          <p:cNvPr id="56" name="円/楕円 7">
            <a:extLst>
              <a:ext uri="{FF2B5EF4-FFF2-40B4-BE49-F238E27FC236}">
                <a16:creationId xmlns:a16="http://schemas.microsoft.com/office/drawing/2014/main" id="{8B372567-E87B-4263-9681-73E260FCAEB1}"/>
              </a:ext>
            </a:extLst>
          </p:cNvPr>
          <p:cNvSpPr/>
          <p:nvPr/>
        </p:nvSpPr>
        <p:spPr bwMode="auto">
          <a:xfrm>
            <a:off x="1159705" y="69482"/>
            <a:ext cx="1264311" cy="1138510"/>
          </a:xfrm>
          <a:prstGeom prst="ellipse">
            <a:avLst/>
          </a:prstGeom>
          <a:solidFill>
            <a:schemeClr val="bg1">
              <a:lumMod val="75000"/>
              <a:lumOff val="25000"/>
            </a:schemeClr>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58" name="図 57" descr="ナイフ, ブラシ が含まれている画像&#10;&#10;自動的に生成された説明">
            <a:extLst>
              <a:ext uri="{FF2B5EF4-FFF2-40B4-BE49-F238E27FC236}">
                <a16:creationId xmlns:a16="http://schemas.microsoft.com/office/drawing/2014/main" id="{BFC25FA1-2E41-4E7B-9FDA-704E6B7D6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sp>
        <p:nvSpPr>
          <p:cNvPr id="59" name="正方形/長方形 58">
            <a:extLst>
              <a:ext uri="{FF2B5EF4-FFF2-40B4-BE49-F238E27FC236}">
                <a16:creationId xmlns:a16="http://schemas.microsoft.com/office/drawing/2014/main" id="{2E9610AB-CB78-455F-8706-092D09508AA2}"/>
              </a:ext>
            </a:extLst>
          </p:cNvPr>
          <p:cNvSpPr/>
          <p:nvPr/>
        </p:nvSpPr>
        <p:spPr bwMode="auto">
          <a:xfrm rot="21025458">
            <a:off x="1613432" y="1877865"/>
            <a:ext cx="1281547" cy="1761230"/>
          </a:xfrm>
          <a:prstGeom prst="rect">
            <a:avLst/>
          </a:prstGeom>
          <a:solidFill>
            <a:schemeClr val="bg1">
              <a:lumMod val="75000"/>
              <a:lumOff val="25000"/>
            </a:schemeClr>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0" name="フリーフォーム 68">
            <a:extLst>
              <a:ext uri="{FF2B5EF4-FFF2-40B4-BE49-F238E27FC236}">
                <a16:creationId xmlns:a16="http://schemas.microsoft.com/office/drawing/2014/main" id="{1765D1F6-BBE7-4D77-9B00-2F3B2CF66EA2}"/>
              </a:ext>
            </a:extLst>
          </p:cNvPr>
          <p:cNvSpPr/>
          <p:nvPr/>
        </p:nvSpPr>
        <p:spPr bwMode="auto">
          <a:xfrm>
            <a:off x="2511949" y="1142268"/>
            <a:ext cx="972032" cy="1171050"/>
          </a:xfrm>
          <a:custGeom>
            <a:avLst/>
            <a:gdLst>
              <a:gd name="connsiteX0" fmla="*/ 404026 w 1114751"/>
              <a:gd name="connsiteY0" fmla="*/ 31809 h 1480321"/>
              <a:gd name="connsiteX1" fmla="*/ 708826 w 1114751"/>
              <a:gd name="connsiteY1" fmla="*/ 256848 h 1480321"/>
              <a:gd name="connsiteX2" fmla="*/ 928168 w 1114751"/>
              <a:gd name="connsiteY2" fmla="*/ 436310 h 1480321"/>
              <a:gd name="connsiteX3" fmla="*/ 1039263 w 1114751"/>
              <a:gd name="connsiteY3" fmla="*/ 598680 h 1480321"/>
              <a:gd name="connsiteX4" fmla="*/ 1110478 w 1114751"/>
              <a:gd name="connsiteY4" fmla="*/ 860751 h 1480321"/>
              <a:gd name="connsiteX5" fmla="*/ 1064901 w 1114751"/>
              <a:gd name="connsiteY5" fmla="*/ 1202583 h 1480321"/>
              <a:gd name="connsiteX6" fmla="*/ 822770 w 1114751"/>
              <a:gd name="connsiteY6" fmla="*/ 1444714 h 1480321"/>
              <a:gd name="connsiteX7" fmla="*/ 321416 w 1114751"/>
              <a:gd name="connsiteY7" fmla="*/ 1416228 h 1480321"/>
              <a:gd name="connsiteX8" fmla="*/ 119166 w 1114751"/>
              <a:gd name="connsiteY8" fmla="*/ 1384893 h 1480321"/>
              <a:gd name="connsiteX9" fmla="*/ 28011 w 1114751"/>
              <a:gd name="connsiteY9" fmla="*/ 1330770 h 1480321"/>
              <a:gd name="connsiteX10" fmla="*/ 42254 w 1114751"/>
              <a:gd name="connsiteY10" fmla="*/ 1199734 h 1480321"/>
              <a:gd name="connsiteX11" fmla="*/ 281536 w 1114751"/>
              <a:gd name="connsiteY11" fmla="*/ 1208280 h 1480321"/>
              <a:gd name="connsiteX12" fmla="*/ 634762 w 1114751"/>
              <a:gd name="connsiteY12" fmla="*/ 1251009 h 1480321"/>
              <a:gd name="connsiteX13" fmla="*/ 802830 w 1114751"/>
              <a:gd name="connsiteY13" fmla="*/ 1216826 h 1480321"/>
              <a:gd name="connsiteX14" fmla="*/ 896833 w 1114751"/>
              <a:gd name="connsiteY14" fmla="*/ 1014576 h 1480321"/>
              <a:gd name="connsiteX15" fmla="*/ 871196 w 1114751"/>
              <a:gd name="connsiteY15" fmla="*/ 746807 h 1480321"/>
              <a:gd name="connsiteX16" fmla="*/ 748706 w 1114751"/>
              <a:gd name="connsiteY16" fmla="*/ 570194 h 1480321"/>
              <a:gd name="connsiteX17" fmla="*/ 543607 w 1114751"/>
              <a:gd name="connsiteY17" fmla="*/ 410673 h 1480321"/>
              <a:gd name="connsiteX18" fmla="*/ 352751 w 1114751"/>
              <a:gd name="connsiteY18" fmla="*/ 265394 h 1480321"/>
              <a:gd name="connsiteX19" fmla="*/ 287233 w 1114751"/>
              <a:gd name="connsiteY19" fmla="*/ 222665 h 1480321"/>
              <a:gd name="connsiteX20" fmla="*/ 295779 w 1114751"/>
              <a:gd name="connsiteY20" fmla="*/ 65992 h 1480321"/>
              <a:gd name="connsiteX21" fmla="*/ 404026 w 1114751"/>
              <a:gd name="connsiteY21" fmla="*/ 31809 h 1480321"/>
              <a:gd name="connsiteX0" fmla="*/ 408260 w 1118985"/>
              <a:gd name="connsiteY0" fmla="*/ 31809 h 1480321"/>
              <a:gd name="connsiteX1" fmla="*/ 713060 w 1118985"/>
              <a:gd name="connsiteY1" fmla="*/ 256848 h 1480321"/>
              <a:gd name="connsiteX2" fmla="*/ 932402 w 1118985"/>
              <a:gd name="connsiteY2" fmla="*/ 436310 h 1480321"/>
              <a:gd name="connsiteX3" fmla="*/ 1043497 w 1118985"/>
              <a:gd name="connsiteY3" fmla="*/ 598680 h 1480321"/>
              <a:gd name="connsiteX4" fmla="*/ 1114712 w 1118985"/>
              <a:gd name="connsiteY4" fmla="*/ 860751 h 1480321"/>
              <a:gd name="connsiteX5" fmla="*/ 1069135 w 1118985"/>
              <a:gd name="connsiteY5" fmla="*/ 1202583 h 1480321"/>
              <a:gd name="connsiteX6" fmla="*/ 827004 w 1118985"/>
              <a:gd name="connsiteY6" fmla="*/ 1444714 h 1480321"/>
              <a:gd name="connsiteX7" fmla="*/ 325650 w 1118985"/>
              <a:gd name="connsiteY7" fmla="*/ 1416228 h 1480321"/>
              <a:gd name="connsiteX8" fmla="*/ 123400 w 1118985"/>
              <a:gd name="connsiteY8" fmla="*/ 1384893 h 1480321"/>
              <a:gd name="connsiteX9" fmla="*/ 32245 w 1118985"/>
              <a:gd name="connsiteY9" fmla="*/ 1330770 h 1480321"/>
              <a:gd name="connsiteX10" fmla="*/ 46488 w 1118985"/>
              <a:gd name="connsiteY10" fmla="*/ 1199734 h 1480321"/>
              <a:gd name="connsiteX11" fmla="*/ 311170 w 1118985"/>
              <a:gd name="connsiteY11" fmla="*/ 1089746 h 1480321"/>
              <a:gd name="connsiteX12" fmla="*/ 638996 w 1118985"/>
              <a:gd name="connsiteY12" fmla="*/ 1251009 h 1480321"/>
              <a:gd name="connsiteX13" fmla="*/ 807064 w 1118985"/>
              <a:gd name="connsiteY13" fmla="*/ 1216826 h 1480321"/>
              <a:gd name="connsiteX14" fmla="*/ 901067 w 1118985"/>
              <a:gd name="connsiteY14" fmla="*/ 1014576 h 1480321"/>
              <a:gd name="connsiteX15" fmla="*/ 875430 w 1118985"/>
              <a:gd name="connsiteY15" fmla="*/ 746807 h 1480321"/>
              <a:gd name="connsiteX16" fmla="*/ 752940 w 1118985"/>
              <a:gd name="connsiteY16" fmla="*/ 570194 h 1480321"/>
              <a:gd name="connsiteX17" fmla="*/ 547841 w 1118985"/>
              <a:gd name="connsiteY17" fmla="*/ 410673 h 1480321"/>
              <a:gd name="connsiteX18" fmla="*/ 356985 w 1118985"/>
              <a:gd name="connsiteY18" fmla="*/ 265394 h 1480321"/>
              <a:gd name="connsiteX19" fmla="*/ 291467 w 1118985"/>
              <a:gd name="connsiteY19" fmla="*/ 222665 h 1480321"/>
              <a:gd name="connsiteX20" fmla="*/ 300013 w 1118985"/>
              <a:gd name="connsiteY20" fmla="*/ 65992 h 1480321"/>
              <a:gd name="connsiteX21" fmla="*/ 408260 w 1118985"/>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32129 w 1212118"/>
              <a:gd name="connsiteY12" fmla="*/ 1251009 h 1480321"/>
              <a:gd name="connsiteX13" fmla="*/ 900197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00197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7130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7130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968563 w 1212118"/>
              <a:gd name="connsiteY14" fmla="*/ 746807 h 1480321"/>
              <a:gd name="connsiteX15" fmla="*/ 846073 w 1212118"/>
              <a:gd name="connsiteY15" fmla="*/ 570194 h 1480321"/>
              <a:gd name="connsiteX16" fmla="*/ 640974 w 1212118"/>
              <a:gd name="connsiteY16" fmla="*/ 410673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892363 w 1212118"/>
              <a:gd name="connsiteY14" fmla="*/ 831474 h 1480321"/>
              <a:gd name="connsiteX15" fmla="*/ 846073 w 1212118"/>
              <a:gd name="connsiteY15" fmla="*/ 570194 h 1480321"/>
              <a:gd name="connsiteX16" fmla="*/ 640974 w 1212118"/>
              <a:gd name="connsiteY16" fmla="*/ 410673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892363 w 1212118"/>
              <a:gd name="connsiteY14" fmla="*/ 831474 h 1480321"/>
              <a:gd name="connsiteX15" fmla="*/ 812207 w 1212118"/>
              <a:gd name="connsiteY15" fmla="*/ 629460 h 1480321"/>
              <a:gd name="connsiteX16" fmla="*/ 640974 w 1212118"/>
              <a:gd name="connsiteY16" fmla="*/ 410673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892363 w 1212118"/>
              <a:gd name="connsiteY14" fmla="*/ 831474 h 1480321"/>
              <a:gd name="connsiteX15" fmla="*/ 812207 w 1212118"/>
              <a:gd name="connsiteY15" fmla="*/ 629460 h 1480321"/>
              <a:gd name="connsiteX16" fmla="*/ 607108 w 1212118"/>
              <a:gd name="connsiteY16" fmla="*/ 444539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812207 w 1212118"/>
              <a:gd name="connsiteY15" fmla="*/ 629460 h 1480321"/>
              <a:gd name="connsiteX16" fmla="*/ 607108 w 1212118"/>
              <a:gd name="connsiteY16" fmla="*/ 444539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440143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1073 w 1212118"/>
              <a:gd name="connsiteY13" fmla="*/ 103120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1073 w 1212118"/>
              <a:gd name="connsiteY13" fmla="*/ 103120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1073 w 1212118"/>
              <a:gd name="connsiteY13" fmla="*/ 103120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136630 w 1212118"/>
              <a:gd name="connsiteY2" fmla="*/ 598680 h 1480321"/>
              <a:gd name="connsiteX3" fmla="*/ 1207845 w 1212118"/>
              <a:gd name="connsiteY3" fmla="*/ 860751 h 1480321"/>
              <a:gd name="connsiteX4" fmla="*/ 1162268 w 1212118"/>
              <a:gd name="connsiteY4" fmla="*/ 1202583 h 1480321"/>
              <a:gd name="connsiteX5" fmla="*/ 920137 w 1212118"/>
              <a:gd name="connsiteY5" fmla="*/ 1444714 h 1480321"/>
              <a:gd name="connsiteX6" fmla="*/ 418783 w 1212118"/>
              <a:gd name="connsiteY6" fmla="*/ 1416228 h 1480321"/>
              <a:gd name="connsiteX7" fmla="*/ 216533 w 1212118"/>
              <a:gd name="connsiteY7" fmla="*/ 1384893 h 1480321"/>
              <a:gd name="connsiteX8" fmla="*/ 125378 w 1212118"/>
              <a:gd name="connsiteY8" fmla="*/ 1330770 h 1480321"/>
              <a:gd name="connsiteX9" fmla="*/ 46488 w 1212118"/>
              <a:gd name="connsiteY9" fmla="*/ 1089667 h 1480321"/>
              <a:gd name="connsiteX10" fmla="*/ 404303 w 1212118"/>
              <a:gd name="connsiteY10" fmla="*/ 1089746 h 1480321"/>
              <a:gd name="connsiteX11" fmla="*/ 765996 w 1212118"/>
              <a:gd name="connsiteY11" fmla="*/ 1140942 h 1480321"/>
              <a:gd name="connsiteX12" fmla="*/ 911073 w 1212118"/>
              <a:gd name="connsiteY12" fmla="*/ 1031201 h 1480321"/>
              <a:gd name="connsiteX13" fmla="*/ 892363 w 1212118"/>
              <a:gd name="connsiteY13" fmla="*/ 831474 h 1480321"/>
              <a:gd name="connsiteX14" fmla="*/ 785606 w 1212118"/>
              <a:gd name="connsiteY14" fmla="*/ 639436 h 1480321"/>
              <a:gd name="connsiteX15" fmla="*/ 607108 w 1212118"/>
              <a:gd name="connsiteY15" fmla="*/ 444539 h 1480321"/>
              <a:gd name="connsiteX16" fmla="*/ 384600 w 1212118"/>
              <a:gd name="connsiteY16" fmla="*/ 222665 h 1480321"/>
              <a:gd name="connsiteX17" fmla="*/ 393146 w 1212118"/>
              <a:gd name="connsiteY17" fmla="*/ 65992 h 1480321"/>
              <a:gd name="connsiteX18" fmla="*/ 501393 w 1212118"/>
              <a:gd name="connsiteY18" fmla="*/ 31809 h 1480321"/>
              <a:gd name="connsiteX0" fmla="*/ 501393 w 1228743"/>
              <a:gd name="connsiteY0" fmla="*/ 31809 h 1480321"/>
              <a:gd name="connsiteX1" fmla="*/ 806193 w 1228743"/>
              <a:gd name="connsiteY1" fmla="*/ 256848 h 1480321"/>
              <a:gd name="connsiteX2" fmla="*/ 1136630 w 1228743"/>
              <a:gd name="connsiteY2" fmla="*/ 598680 h 1480321"/>
              <a:gd name="connsiteX3" fmla="*/ 1224470 w 1228743"/>
              <a:gd name="connsiteY3" fmla="*/ 894002 h 1480321"/>
              <a:gd name="connsiteX4" fmla="*/ 1162268 w 1228743"/>
              <a:gd name="connsiteY4" fmla="*/ 1202583 h 1480321"/>
              <a:gd name="connsiteX5" fmla="*/ 920137 w 1228743"/>
              <a:gd name="connsiteY5" fmla="*/ 1444714 h 1480321"/>
              <a:gd name="connsiteX6" fmla="*/ 418783 w 1228743"/>
              <a:gd name="connsiteY6" fmla="*/ 1416228 h 1480321"/>
              <a:gd name="connsiteX7" fmla="*/ 216533 w 1228743"/>
              <a:gd name="connsiteY7" fmla="*/ 1384893 h 1480321"/>
              <a:gd name="connsiteX8" fmla="*/ 125378 w 1228743"/>
              <a:gd name="connsiteY8" fmla="*/ 1330770 h 1480321"/>
              <a:gd name="connsiteX9" fmla="*/ 46488 w 1228743"/>
              <a:gd name="connsiteY9" fmla="*/ 1089667 h 1480321"/>
              <a:gd name="connsiteX10" fmla="*/ 404303 w 1228743"/>
              <a:gd name="connsiteY10" fmla="*/ 1089746 h 1480321"/>
              <a:gd name="connsiteX11" fmla="*/ 765996 w 1228743"/>
              <a:gd name="connsiteY11" fmla="*/ 1140942 h 1480321"/>
              <a:gd name="connsiteX12" fmla="*/ 911073 w 1228743"/>
              <a:gd name="connsiteY12" fmla="*/ 1031201 h 1480321"/>
              <a:gd name="connsiteX13" fmla="*/ 892363 w 1228743"/>
              <a:gd name="connsiteY13" fmla="*/ 831474 h 1480321"/>
              <a:gd name="connsiteX14" fmla="*/ 785606 w 1228743"/>
              <a:gd name="connsiteY14" fmla="*/ 639436 h 1480321"/>
              <a:gd name="connsiteX15" fmla="*/ 607108 w 1228743"/>
              <a:gd name="connsiteY15" fmla="*/ 444539 h 1480321"/>
              <a:gd name="connsiteX16" fmla="*/ 384600 w 1228743"/>
              <a:gd name="connsiteY16" fmla="*/ 222665 h 1480321"/>
              <a:gd name="connsiteX17" fmla="*/ 393146 w 1228743"/>
              <a:gd name="connsiteY17" fmla="*/ 65992 h 1480321"/>
              <a:gd name="connsiteX18" fmla="*/ 501393 w 1228743"/>
              <a:gd name="connsiteY18" fmla="*/ 31809 h 148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8743" h="1480321">
                <a:moveTo>
                  <a:pt x="501393" y="31809"/>
                </a:moveTo>
                <a:cubicBezTo>
                  <a:pt x="570234" y="63618"/>
                  <a:pt x="700320" y="162370"/>
                  <a:pt x="806193" y="256848"/>
                </a:cubicBezTo>
                <a:cubicBezTo>
                  <a:pt x="912066" y="351326"/>
                  <a:pt x="1066917" y="492488"/>
                  <a:pt x="1136630" y="598680"/>
                </a:cubicBezTo>
                <a:cubicBezTo>
                  <a:pt x="1206343" y="704872"/>
                  <a:pt x="1220197" y="793352"/>
                  <a:pt x="1224470" y="894002"/>
                </a:cubicBezTo>
                <a:cubicBezTo>
                  <a:pt x="1228743" y="994652"/>
                  <a:pt x="1212990" y="1110798"/>
                  <a:pt x="1162268" y="1202583"/>
                </a:cubicBezTo>
                <a:cubicBezTo>
                  <a:pt x="1111546" y="1294368"/>
                  <a:pt x="1044051" y="1409107"/>
                  <a:pt x="920137" y="1444714"/>
                </a:cubicBezTo>
                <a:cubicBezTo>
                  <a:pt x="796223" y="1480321"/>
                  <a:pt x="536050" y="1426198"/>
                  <a:pt x="418783" y="1416228"/>
                </a:cubicBezTo>
                <a:cubicBezTo>
                  <a:pt x="301516" y="1406258"/>
                  <a:pt x="265434" y="1399136"/>
                  <a:pt x="216533" y="1384893"/>
                </a:cubicBezTo>
                <a:cubicBezTo>
                  <a:pt x="167632" y="1370650"/>
                  <a:pt x="153719" y="1379974"/>
                  <a:pt x="125378" y="1330770"/>
                </a:cubicBezTo>
                <a:cubicBezTo>
                  <a:pt x="97037" y="1281566"/>
                  <a:pt x="0" y="1129838"/>
                  <a:pt x="46488" y="1089667"/>
                </a:cubicBezTo>
                <a:cubicBezTo>
                  <a:pt x="92976" y="1049496"/>
                  <a:pt x="284385" y="1081200"/>
                  <a:pt x="404303" y="1089746"/>
                </a:cubicBezTo>
                <a:cubicBezTo>
                  <a:pt x="524221" y="1098292"/>
                  <a:pt x="681534" y="1150699"/>
                  <a:pt x="765996" y="1140942"/>
                </a:cubicBezTo>
                <a:cubicBezTo>
                  <a:pt x="850458" y="1131185"/>
                  <a:pt x="890012" y="1082779"/>
                  <a:pt x="911073" y="1031201"/>
                </a:cubicBezTo>
                <a:cubicBezTo>
                  <a:pt x="932134" y="979623"/>
                  <a:pt x="913274" y="896768"/>
                  <a:pt x="892363" y="831474"/>
                </a:cubicBezTo>
                <a:cubicBezTo>
                  <a:pt x="871452" y="766180"/>
                  <a:pt x="833149" y="703925"/>
                  <a:pt x="785606" y="639436"/>
                </a:cubicBezTo>
                <a:cubicBezTo>
                  <a:pt x="738064" y="574947"/>
                  <a:pt x="607108" y="444539"/>
                  <a:pt x="607108" y="444539"/>
                </a:cubicBezTo>
                <a:lnTo>
                  <a:pt x="384600" y="222665"/>
                </a:lnTo>
                <a:cubicBezTo>
                  <a:pt x="376767" y="189431"/>
                  <a:pt x="372731" y="96852"/>
                  <a:pt x="393146" y="65992"/>
                </a:cubicBezTo>
                <a:cubicBezTo>
                  <a:pt x="413561" y="35132"/>
                  <a:pt x="432552" y="0"/>
                  <a:pt x="501393" y="31809"/>
                </a:cubicBezTo>
                <a:close/>
              </a:path>
            </a:pathLst>
          </a:custGeom>
          <a:solidFill>
            <a:schemeClr val="bg1">
              <a:lumMod val="75000"/>
              <a:lumOff val="25000"/>
            </a:schemeClr>
          </a:solidFill>
          <a:ln w="31750" cap="flat" cmpd="sng" algn="ctr">
            <a:solidFill>
              <a:schemeClr val="tx1">
                <a:alpha val="48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1" name="フリーフォーム 70">
            <a:extLst>
              <a:ext uri="{FF2B5EF4-FFF2-40B4-BE49-F238E27FC236}">
                <a16:creationId xmlns:a16="http://schemas.microsoft.com/office/drawing/2014/main" id="{A4FE1876-D56E-4A23-AE94-414BC936DF2C}"/>
              </a:ext>
            </a:extLst>
          </p:cNvPr>
          <p:cNvSpPr/>
          <p:nvPr/>
        </p:nvSpPr>
        <p:spPr bwMode="auto">
          <a:xfrm>
            <a:off x="2352468" y="890964"/>
            <a:ext cx="517921" cy="447689"/>
          </a:xfrm>
          <a:custGeom>
            <a:avLst/>
            <a:gdLst>
              <a:gd name="connsiteX0" fmla="*/ 47002 w 654702"/>
              <a:gd name="connsiteY0" fmla="*/ 122491 h 565922"/>
              <a:gd name="connsiteX1" fmla="*/ 115368 w 654702"/>
              <a:gd name="connsiteY1" fmla="*/ 45578 h 565922"/>
              <a:gd name="connsiteX2" fmla="*/ 240706 w 654702"/>
              <a:gd name="connsiteY2" fmla="*/ 2849 h 565922"/>
              <a:gd name="connsiteX3" fmla="*/ 454351 w 654702"/>
              <a:gd name="connsiteY3" fmla="*/ 62670 h 565922"/>
              <a:gd name="connsiteX4" fmla="*/ 602478 w 654702"/>
              <a:gd name="connsiteY4" fmla="*/ 287709 h 565922"/>
              <a:gd name="connsiteX5" fmla="*/ 653753 w 654702"/>
              <a:gd name="connsiteY5" fmla="*/ 361773 h 565922"/>
              <a:gd name="connsiteX6" fmla="*/ 596781 w 654702"/>
              <a:gd name="connsiteY6" fmla="*/ 492808 h 565922"/>
              <a:gd name="connsiteX7" fmla="*/ 559749 w 654702"/>
              <a:gd name="connsiteY7" fmla="*/ 558326 h 565922"/>
              <a:gd name="connsiteX8" fmla="*/ 494232 w 654702"/>
              <a:gd name="connsiteY8" fmla="*/ 538386 h 565922"/>
              <a:gd name="connsiteX9" fmla="*/ 380288 w 654702"/>
              <a:gd name="connsiteY9" fmla="*/ 427291 h 565922"/>
              <a:gd name="connsiteX10" fmla="*/ 291981 w 654702"/>
              <a:gd name="connsiteY10" fmla="*/ 390259 h 565922"/>
              <a:gd name="connsiteX11" fmla="*/ 160946 w 654702"/>
              <a:gd name="connsiteY11" fmla="*/ 401653 h 565922"/>
              <a:gd name="connsiteX12" fmla="*/ 24213 w 654702"/>
              <a:gd name="connsiteY12" fmla="*/ 307649 h 565922"/>
              <a:gd name="connsiteX13" fmla="*/ 15667 w 654702"/>
              <a:gd name="connsiteY13" fmla="*/ 173765 h 565922"/>
              <a:gd name="connsiteX14" fmla="*/ 47002 w 654702"/>
              <a:gd name="connsiteY14" fmla="*/ 122491 h 5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702" h="565922">
                <a:moveTo>
                  <a:pt x="47002" y="122491"/>
                </a:moveTo>
                <a:cubicBezTo>
                  <a:pt x="63619" y="101127"/>
                  <a:pt x="83084" y="65518"/>
                  <a:pt x="115368" y="45578"/>
                </a:cubicBezTo>
                <a:cubicBezTo>
                  <a:pt x="147652" y="25638"/>
                  <a:pt x="184209" y="0"/>
                  <a:pt x="240706" y="2849"/>
                </a:cubicBezTo>
                <a:cubicBezTo>
                  <a:pt x="297203" y="5698"/>
                  <a:pt x="394056" y="15193"/>
                  <a:pt x="454351" y="62670"/>
                </a:cubicBezTo>
                <a:cubicBezTo>
                  <a:pt x="514646" y="110147"/>
                  <a:pt x="569244" y="237859"/>
                  <a:pt x="602478" y="287709"/>
                </a:cubicBezTo>
                <a:cubicBezTo>
                  <a:pt x="635712" y="337559"/>
                  <a:pt x="654702" y="327590"/>
                  <a:pt x="653753" y="361773"/>
                </a:cubicBezTo>
                <a:cubicBezTo>
                  <a:pt x="652804" y="395956"/>
                  <a:pt x="612448" y="460049"/>
                  <a:pt x="596781" y="492808"/>
                </a:cubicBezTo>
                <a:cubicBezTo>
                  <a:pt x="581114" y="525567"/>
                  <a:pt x="576841" y="550730"/>
                  <a:pt x="559749" y="558326"/>
                </a:cubicBezTo>
                <a:cubicBezTo>
                  <a:pt x="542658" y="565922"/>
                  <a:pt x="524142" y="560225"/>
                  <a:pt x="494232" y="538386"/>
                </a:cubicBezTo>
                <a:cubicBezTo>
                  <a:pt x="464322" y="516547"/>
                  <a:pt x="413996" y="451979"/>
                  <a:pt x="380288" y="427291"/>
                </a:cubicBezTo>
                <a:cubicBezTo>
                  <a:pt x="346580" y="402603"/>
                  <a:pt x="328538" y="394532"/>
                  <a:pt x="291981" y="390259"/>
                </a:cubicBezTo>
                <a:cubicBezTo>
                  <a:pt x="255424" y="385986"/>
                  <a:pt x="205574" y="415421"/>
                  <a:pt x="160946" y="401653"/>
                </a:cubicBezTo>
                <a:cubicBezTo>
                  <a:pt x="116318" y="387885"/>
                  <a:pt x="48426" y="345630"/>
                  <a:pt x="24213" y="307649"/>
                </a:cubicBezTo>
                <a:cubicBezTo>
                  <a:pt x="0" y="269668"/>
                  <a:pt x="12818" y="203675"/>
                  <a:pt x="15667" y="173765"/>
                </a:cubicBezTo>
                <a:cubicBezTo>
                  <a:pt x="18516" y="143855"/>
                  <a:pt x="30385" y="143856"/>
                  <a:pt x="47002" y="122491"/>
                </a:cubicBezTo>
                <a:close/>
              </a:path>
            </a:pathLst>
          </a:custGeom>
          <a:solidFill>
            <a:schemeClr val="bg1">
              <a:lumMod val="75000"/>
              <a:lumOff val="25000"/>
            </a:schemeClr>
          </a:solidFill>
          <a:ln w="31750" cap="flat" cmpd="sng" algn="ctr">
            <a:solidFill>
              <a:schemeClr val="tx1">
                <a:alpha val="5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2" name="円/楕円 62">
            <a:extLst>
              <a:ext uri="{FF2B5EF4-FFF2-40B4-BE49-F238E27FC236}">
                <a16:creationId xmlns:a16="http://schemas.microsoft.com/office/drawing/2014/main" id="{40B1E4BF-686D-484C-8AB0-3D2D431E150B}"/>
              </a:ext>
            </a:extLst>
          </p:cNvPr>
          <p:cNvSpPr/>
          <p:nvPr/>
        </p:nvSpPr>
        <p:spPr bwMode="auto">
          <a:xfrm>
            <a:off x="1463733" y="1197187"/>
            <a:ext cx="1281548" cy="1281548"/>
          </a:xfrm>
          <a:prstGeom prst="ellipse">
            <a:avLst/>
          </a:prstGeom>
          <a:solidFill>
            <a:schemeClr val="bg1">
              <a:lumMod val="75000"/>
              <a:lumOff val="25000"/>
            </a:schemeClr>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cxnSp>
        <p:nvCxnSpPr>
          <p:cNvPr id="63" name="直線コネクタ 62">
            <a:extLst>
              <a:ext uri="{FF2B5EF4-FFF2-40B4-BE49-F238E27FC236}">
                <a16:creationId xmlns:a16="http://schemas.microsoft.com/office/drawing/2014/main" id="{C86CB394-DAA3-4E99-B4BC-A149C75B73FE}"/>
              </a:ext>
            </a:extLst>
          </p:cNvPr>
          <p:cNvCxnSpPr>
            <a:cxnSpLocks/>
          </p:cNvCxnSpPr>
          <p:nvPr/>
        </p:nvCxnSpPr>
        <p:spPr bwMode="auto">
          <a:xfrm>
            <a:off x="1642765" y="366992"/>
            <a:ext cx="212828" cy="192340"/>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64" name="直線コネクタ 63">
            <a:extLst>
              <a:ext uri="{FF2B5EF4-FFF2-40B4-BE49-F238E27FC236}">
                <a16:creationId xmlns:a16="http://schemas.microsoft.com/office/drawing/2014/main" id="{5D3F8CAE-1F3E-47F2-ADCD-FBC418A13E20}"/>
              </a:ext>
            </a:extLst>
          </p:cNvPr>
          <p:cNvCxnSpPr>
            <a:cxnSpLocks/>
          </p:cNvCxnSpPr>
          <p:nvPr/>
        </p:nvCxnSpPr>
        <p:spPr bwMode="auto">
          <a:xfrm flipV="1">
            <a:off x="1600434" y="562310"/>
            <a:ext cx="239261" cy="1884"/>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sp>
        <p:nvSpPr>
          <p:cNvPr id="65" name="フリーフォーム 64">
            <a:extLst>
              <a:ext uri="{FF2B5EF4-FFF2-40B4-BE49-F238E27FC236}">
                <a16:creationId xmlns:a16="http://schemas.microsoft.com/office/drawing/2014/main" id="{3FD78A0D-B558-47C0-8449-DE73DC10A187}"/>
              </a:ext>
            </a:extLst>
          </p:cNvPr>
          <p:cNvSpPr/>
          <p:nvPr/>
        </p:nvSpPr>
        <p:spPr bwMode="auto">
          <a:xfrm>
            <a:off x="833230" y="1800143"/>
            <a:ext cx="1552177" cy="1587189"/>
          </a:xfrm>
          <a:custGeom>
            <a:avLst/>
            <a:gdLst>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11425 w 2011679"/>
              <a:gd name="connsiteY21" fmla="*/ 583095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55866 h 1994453"/>
              <a:gd name="connsiteX1" fmla="*/ 589721 w 2011679"/>
              <a:gd name="connsiteY1" fmla="*/ 254442 h 1994453"/>
              <a:gd name="connsiteX2" fmla="*/ 748747 w 2011679"/>
              <a:gd name="connsiteY2" fmla="*/ 63611 h 1994453"/>
              <a:gd name="connsiteX3" fmla="*/ 1019091 w 2011679"/>
              <a:gd name="connsiteY3" fmla="*/ 15903 h 1994453"/>
              <a:gd name="connsiteX4" fmla="*/ 1122458 w 2011679"/>
              <a:gd name="connsiteY4" fmla="*/ 159026 h 1994453"/>
              <a:gd name="connsiteX5" fmla="*/ 693088 w 2011679"/>
              <a:gd name="connsiteY5" fmla="*/ 715618 h 1994453"/>
              <a:gd name="connsiteX6" fmla="*/ 478402 w 2011679"/>
              <a:gd name="connsiteY6" fmla="*/ 1057524 h 1994453"/>
              <a:gd name="connsiteX7" fmla="*/ 502256 w 2011679"/>
              <a:gd name="connsiteY7" fmla="*/ 1240404 h 1994453"/>
              <a:gd name="connsiteX8" fmla="*/ 573818 w 2011679"/>
              <a:gd name="connsiteY8" fmla="*/ 1280160 h 1994453"/>
              <a:gd name="connsiteX9" fmla="*/ 899822 w 2011679"/>
              <a:gd name="connsiteY9" fmla="*/ 1415333 h 1994453"/>
              <a:gd name="connsiteX10" fmla="*/ 1559780 w 2011679"/>
              <a:gd name="connsiteY10" fmla="*/ 1622066 h 1994453"/>
              <a:gd name="connsiteX11" fmla="*/ 1869881 w 2011679"/>
              <a:gd name="connsiteY11" fmla="*/ 1741336 h 1994453"/>
              <a:gd name="connsiteX12" fmla="*/ 1949394 w 2011679"/>
              <a:gd name="connsiteY12" fmla="*/ 1892411 h 1994453"/>
              <a:gd name="connsiteX13" fmla="*/ 1846027 w 2011679"/>
              <a:gd name="connsiteY13" fmla="*/ 1971924 h 1994453"/>
              <a:gd name="connsiteX14" fmla="*/ 955481 w 2011679"/>
              <a:gd name="connsiteY14" fmla="*/ 1757239 h 1994453"/>
              <a:gd name="connsiteX15" fmla="*/ 319376 w 2011679"/>
              <a:gd name="connsiteY15" fmla="*/ 1558456 h 1994453"/>
              <a:gd name="connsiteX16" fmla="*/ 64935 w 2011679"/>
              <a:gd name="connsiteY16" fmla="*/ 1383527 h 1994453"/>
              <a:gd name="connsiteX17" fmla="*/ 9276 w 2011679"/>
              <a:gd name="connsiteY17" fmla="*/ 1168842 h 1994453"/>
              <a:gd name="connsiteX18" fmla="*/ 120594 w 2011679"/>
              <a:gd name="connsiteY18" fmla="*/ 898498 h 1994453"/>
              <a:gd name="connsiteX19" fmla="*/ 295522 w 2011679"/>
              <a:gd name="connsiteY19" fmla="*/ 644056 h 1994453"/>
              <a:gd name="connsiteX20" fmla="*/ 361431 w 2011679"/>
              <a:gd name="connsiteY20" fmla="*/ 555866 h 1994453"/>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73818 w 2011679"/>
              <a:gd name="connsiteY7" fmla="*/ 1287304 h 2001597"/>
              <a:gd name="connsiteX8" fmla="*/ 899822 w 2011679"/>
              <a:gd name="connsiteY8" fmla="*/ 1422477 h 2001597"/>
              <a:gd name="connsiteX9" fmla="*/ 1559780 w 2011679"/>
              <a:gd name="connsiteY9" fmla="*/ 1629210 h 2001597"/>
              <a:gd name="connsiteX10" fmla="*/ 1869881 w 2011679"/>
              <a:gd name="connsiteY10" fmla="*/ 1748480 h 2001597"/>
              <a:gd name="connsiteX11" fmla="*/ 1949394 w 2011679"/>
              <a:gd name="connsiteY11" fmla="*/ 1899555 h 2001597"/>
              <a:gd name="connsiteX12" fmla="*/ 1846027 w 2011679"/>
              <a:gd name="connsiteY12" fmla="*/ 1979068 h 2001597"/>
              <a:gd name="connsiteX13" fmla="*/ 955481 w 2011679"/>
              <a:gd name="connsiteY13" fmla="*/ 1764383 h 2001597"/>
              <a:gd name="connsiteX14" fmla="*/ 319376 w 2011679"/>
              <a:gd name="connsiteY14" fmla="*/ 1565600 h 2001597"/>
              <a:gd name="connsiteX15" fmla="*/ 64935 w 2011679"/>
              <a:gd name="connsiteY15" fmla="*/ 1390671 h 2001597"/>
              <a:gd name="connsiteX16" fmla="*/ 9276 w 2011679"/>
              <a:gd name="connsiteY16" fmla="*/ 1175986 h 2001597"/>
              <a:gd name="connsiteX17" fmla="*/ 120594 w 2011679"/>
              <a:gd name="connsiteY17" fmla="*/ 905642 h 2001597"/>
              <a:gd name="connsiteX18" fmla="*/ 295522 w 2011679"/>
              <a:gd name="connsiteY18" fmla="*/ 651200 h 2001597"/>
              <a:gd name="connsiteX19" fmla="*/ 361431 w 2011679"/>
              <a:gd name="connsiteY19" fmla="*/ 563010 h 2001597"/>
              <a:gd name="connsiteX0" fmla="*/ 361431 w 1962101"/>
              <a:gd name="connsiteY0" fmla="*/ 563010 h 2006360"/>
              <a:gd name="connsiteX1" fmla="*/ 589721 w 1962101"/>
              <a:gd name="connsiteY1" fmla="*/ 261586 h 2006360"/>
              <a:gd name="connsiteX2" fmla="*/ 748747 w 1962101"/>
              <a:gd name="connsiteY2" fmla="*/ 70755 h 2006360"/>
              <a:gd name="connsiteX3" fmla="*/ 978610 w 1962101"/>
              <a:gd name="connsiteY3" fmla="*/ 15903 h 2006360"/>
              <a:gd name="connsiteX4" fmla="*/ 1122458 w 1962101"/>
              <a:gd name="connsiteY4" fmla="*/ 166170 h 2006360"/>
              <a:gd name="connsiteX5" fmla="*/ 693088 w 1962101"/>
              <a:gd name="connsiteY5" fmla="*/ 722762 h 2006360"/>
              <a:gd name="connsiteX6" fmla="*/ 478402 w 1962101"/>
              <a:gd name="connsiteY6" fmla="*/ 1064668 h 2006360"/>
              <a:gd name="connsiteX7" fmla="*/ 573818 w 1962101"/>
              <a:gd name="connsiteY7" fmla="*/ 1287304 h 2006360"/>
              <a:gd name="connsiteX8" fmla="*/ 899822 w 1962101"/>
              <a:gd name="connsiteY8" fmla="*/ 1422477 h 2006360"/>
              <a:gd name="connsiteX9" fmla="*/ 1559780 w 1962101"/>
              <a:gd name="connsiteY9" fmla="*/ 1629210 h 2006360"/>
              <a:gd name="connsiteX10" fmla="*/ 1869881 w 1962101"/>
              <a:gd name="connsiteY10" fmla="*/ 1748480 h 2006360"/>
              <a:gd name="connsiteX11" fmla="*/ 1949394 w 1962101"/>
              <a:gd name="connsiteY11" fmla="*/ 1899555 h 2006360"/>
              <a:gd name="connsiteX12" fmla="*/ 1793639 w 1962101"/>
              <a:gd name="connsiteY12" fmla="*/ 1983831 h 2006360"/>
              <a:gd name="connsiteX13" fmla="*/ 955481 w 1962101"/>
              <a:gd name="connsiteY13" fmla="*/ 1764383 h 2006360"/>
              <a:gd name="connsiteX14" fmla="*/ 319376 w 1962101"/>
              <a:gd name="connsiteY14" fmla="*/ 1565600 h 2006360"/>
              <a:gd name="connsiteX15" fmla="*/ 64935 w 1962101"/>
              <a:gd name="connsiteY15" fmla="*/ 1390671 h 2006360"/>
              <a:gd name="connsiteX16" fmla="*/ 9276 w 1962101"/>
              <a:gd name="connsiteY16" fmla="*/ 1175986 h 2006360"/>
              <a:gd name="connsiteX17" fmla="*/ 120594 w 1962101"/>
              <a:gd name="connsiteY17" fmla="*/ 905642 h 2006360"/>
              <a:gd name="connsiteX18" fmla="*/ 295522 w 1962101"/>
              <a:gd name="connsiteY18" fmla="*/ 651200 h 2006360"/>
              <a:gd name="connsiteX19" fmla="*/ 361431 w 1962101"/>
              <a:gd name="connsiteY19" fmla="*/ 563010 h 20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2101" h="2006360">
                <a:moveTo>
                  <a:pt x="361431" y="563010"/>
                </a:moveTo>
                <a:lnTo>
                  <a:pt x="589721" y="261586"/>
                </a:lnTo>
                <a:cubicBezTo>
                  <a:pt x="662608" y="172797"/>
                  <a:pt x="683932" y="111702"/>
                  <a:pt x="748747" y="70755"/>
                </a:cubicBezTo>
                <a:cubicBezTo>
                  <a:pt x="813562" y="29808"/>
                  <a:pt x="916325" y="0"/>
                  <a:pt x="978610" y="15903"/>
                </a:cubicBezTo>
                <a:cubicBezTo>
                  <a:pt x="1040895" y="31806"/>
                  <a:pt x="1170045" y="48360"/>
                  <a:pt x="1122458" y="166170"/>
                </a:cubicBezTo>
                <a:cubicBezTo>
                  <a:pt x="1074871" y="283980"/>
                  <a:pt x="800431" y="573012"/>
                  <a:pt x="693088" y="722762"/>
                </a:cubicBezTo>
                <a:cubicBezTo>
                  <a:pt x="585745" y="872512"/>
                  <a:pt x="498280" y="970578"/>
                  <a:pt x="478402" y="1064668"/>
                </a:cubicBezTo>
                <a:cubicBezTo>
                  <a:pt x="458524" y="1158758"/>
                  <a:pt x="503581" y="1227669"/>
                  <a:pt x="573818" y="1287304"/>
                </a:cubicBezTo>
                <a:cubicBezTo>
                  <a:pt x="644055" y="1346939"/>
                  <a:pt x="735495" y="1365493"/>
                  <a:pt x="899822" y="1422477"/>
                </a:cubicBezTo>
                <a:cubicBezTo>
                  <a:pt x="1064149" y="1479461"/>
                  <a:pt x="1398104" y="1574876"/>
                  <a:pt x="1559780" y="1629210"/>
                </a:cubicBezTo>
                <a:cubicBezTo>
                  <a:pt x="1721456" y="1683544"/>
                  <a:pt x="1804945" y="1703423"/>
                  <a:pt x="1869881" y="1748480"/>
                </a:cubicBezTo>
                <a:cubicBezTo>
                  <a:pt x="1934817" y="1793537"/>
                  <a:pt x="1962101" y="1860330"/>
                  <a:pt x="1949394" y="1899555"/>
                </a:cubicBezTo>
                <a:cubicBezTo>
                  <a:pt x="1936687" y="1938780"/>
                  <a:pt x="1959291" y="2006360"/>
                  <a:pt x="1793639" y="1983831"/>
                </a:cubicBezTo>
                <a:cubicBezTo>
                  <a:pt x="1627987" y="1961302"/>
                  <a:pt x="1201192" y="1834088"/>
                  <a:pt x="955481" y="1764383"/>
                </a:cubicBezTo>
                <a:cubicBezTo>
                  <a:pt x="709770" y="1694678"/>
                  <a:pt x="467800" y="1627885"/>
                  <a:pt x="319376" y="1565600"/>
                </a:cubicBezTo>
                <a:cubicBezTo>
                  <a:pt x="170952" y="1503315"/>
                  <a:pt x="116618" y="1455607"/>
                  <a:pt x="64935" y="1390671"/>
                </a:cubicBezTo>
                <a:cubicBezTo>
                  <a:pt x="13252" y="1325735"/>
                  <a:pt x="0" y="1256824"/>
                  <a:pt x="9276" y="1175986"/>
                </a:cubicBezTo>
                <a:cubicBezTo>
                  <a:pt x="18552" y="1095148"/>
                  <a:pt x="72886" y="993106"/>
                  <a:pt x="120594" y="905642"/>
                </a:cubicBezTo>
                <a:cubicBezTo>
                  <a:pt x="168302" y="818178"/>
                  <a:pt x="295522" y="651200"/>
                  <a:pt x="295522" y="651200"/>
                </a:cubicBezTo>
                <a:lnTo>
                  <a:pt x="361431" y="563010"/>
                </a:lnTo>
                <a:close/>
              </a:path>
            </a:pathLst>
          </a:custGeom>
          <a:solidFill>
            <a:schemeClr val="bg1">
              <a:lumMod val="75000"/>
              <a:lumOff val="25000"/>
            </a:schemeClr>
          </a:solidFill>
          <a:ln w="31750" cap="flat" cmpd="sng" algn="ctr">
            <a:solidFill>
              <a:schemeClr val="tx1">
                <a:alpha val="48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8" name="フリーフォーム 67">
            <a:extLst>
              <a:ext uri="{FF2B5EF4-FFF2-40B4-BE49-F238E27FC236}">
                <a16:creationId xmlns:a16="http://schemas.microsoft.com/office/drawing/2014/main" id="{CD8B82CF-04BB-4978-B0BD-3DED7F5F7063}"/>
              </a:ext>
            </a:extLst>
          </p:cNvPr>
          <p:cNvSpPr/>
          <p:nvPr/>
        </p:nvSpPr>
        <p:spPr bwMode="auto">
          <a:xfrm>
            <a:off x="2219228" y="3190450"/>
            <a:ext cx="578626" cy="410345"/>
          </a:xfrm>
          <a:custGeom>
            <a:avLst/>
            <a:gdLst>
              <a:gd name="connsiteX0" fmla="*/ 32147 w 731440"/>
              <a:gd name="connsiteY0" fmla="*/ 69453 h 518716"/>
              <a:gd name="connsiteX1" fmla="*/ 86916 w 731440"/>
              <a:gd name="connsiteY1" fmla="*/ 9922 h 518716"/>
              <a:gd name="connsiteX2" fmla="*/ 315516 w 731440"/>
              <a:gd name="connsiteY2" fmla="*/ 9922 h 518716"/>
              <a:gd name="connsiteX3" fmla="*/ 475059 w 731440"/>
              <a:gd name="connsiteY3" fmla="*/ 40878 h 518716"/>
              <a:gd name="connsiteX4" fmla="*/ 579834 w 731440"/>
              <a:gd name="connsiteY4" fmla="*/ 90884 h 518716"/>
              <a:gd name="connsiteX5" fmla="*/ 522684 w 731440"/>
              <a:gd name="connsiteY5" fmla="*/ 159940 h 518716"/>
              <a:gd name="connsiteX6" fmla="*/ 429816 w 731440"/>
              <a:gd name="connsiteY6" fmla="*/ 164703 h 518716"/>
              <a:gd name="connsiteX7" fmla="*/ 398859 w 731440"/>
              <a:gd name="connsiteY7" fmla="*/ 159940 h 518716"/>
              <a:gd name="connsiteX8" fmla="*/ 522684 w 731440"/>
              <a:gd name="connsiteY8" fmla="*/ 200422 h 518716"/>
              <a:gd name="connsiteX9" fmla="*/ 672703 w 731440"/>
              <a:gd name="connsiteY9" fmla="*/ 200422 h 518716"/>
              <a:gd name="connsiteX10" fmla="*/ 729853 w 731440"/>
              <a:gd name="connsiteY10" fmla="*/ 283765 h 518716"/>
              <a:gd name="connsiteX11" fmla="*/ 663178 w 731440"/>
              <a:gd name="connsiteY11" fmla="*/ 469503 h 518716"/>
              <a:gd name="connsiteX12" fmla="*/ 513159 w 731440"/>
              <a:gd name="connsiteY12" fmla="*/ 514747 h 518716"/>
              <a:gd name="connsiteX13" fmla="*/ 263128 w 731440"/>
              <a:gd name="connsiteY13" fmla="*/ 445690 h 518716"/>
              <a:gd name="connsiteX14" fmla="*/ 86916 w 731440"/>
              <a:gd name="connsiteY14" fmla="*/ 302815 h 518716"/>
              <a:gd name="connsiteX15" fmla="*/ 13097 w 731440"/>
              <a:gd name="connsiteY15" fmla="*/ 195659 h 518716"/>
              <a:gd name="connsiteX16" fmla="*/ 32147 w 731440"/>
              <a:gd name="connsiteY16" fmla="*/ 69453 h 51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1440" h="518716">
                <a:moveTo>
                  <a:pt x="32147" y="69453"/>
                </a:moveTo>
                <a:cubicBezTo>
                  <a:pt x="44450" y="38497"/>
                  <a:pt x="39688" y="19844"/>
                  <a:pt x="86916" y="9922"/>
                </a:cubicBezTo>
                <a:cubicBezTo>
                  <a:pt x="134144" y="0"/>
                  <a:pt x="250826" y="4763"/>
                  <a:pt x="315516" y="9922"/>
                </a:cubicBezTo>
                <a:cubicBezTo>
                  <a:pt x="380207" y="15081"/>
                  <a:pt x="431006" y="27384"/>
                  <a:pt x="475059" y="40878"/>
                </a:cubicBezTo>
                <a:cubicBezTo>
                  <a:pt x="519112" y="54372"/>
                  <a:pt x="571897" y="71040"/>
                  <a:pt x="579834" y="90884"/>
                </a:cubicBezTo>
                <a:cubicBezTo>
                  <a:pt x="587771" y="110728"/>
                  <a:pt x="547687" y="147637"/>
                  <a:pt x="522684" y="159940"/>
                </a:cubicBezTo>
                <a:cubicBezTo>
                  <a:pt x="497681" y="172243"/>
                  <a:pt x="450453" y="164703"/>
                  <a:pt x="429816" y="164703"/>
                </a:cubicBezTo>
                <a:cubicBezTo>
                  <a:pt x="409179" y="164703"/>
                  <a:pt x="383381" y="153987"/>
                  <a:pt x="398859" y="159940"/>
                </a:cubicBezTo>
                <a:cubicBezTo>
                  <a:pt x="414337" y="165893"/>
                  <a:pt x="477043" y="193675"/>
                  <a:pt x="522684" y="200422"/>
                </a:cubicBezTo>
                <a:cubicBezTo>
                  <a:pt x="568325" y="207169"/>
                  <a:pt x="638175" y="186532"/>
                  <a:pt x="672703" y="200422"/>
                </a:cubicBezTo>
                <a:cubicBezTo>
                  <a:pt x="707231" y="214312"/>
                  <a:pt x="731440" y="238918"/>
                  <a:pt x="729853" y="283765"/>
                </a:cubicBezTo>
                <a:cubicBezTo>
                  <a:pt x="728266" y="328612"/>
                  <a:pt x="699294" y="431006"/>
                  <a:pt x="663178" y="469503"/>
                </a:cubicBezTo>
                <a:cubicBezTo>
                  <a:pt x="627062" y="508000"/>
                  <a:pt x="579834" y="518716"/>
                  <a:pt x="513159" y="514747"/>
                </a:cubicBezTo>
                <a:cubicBezTo>
                  <a:pt x="446484" y="510778"/>
                  <a:pt x="334168" y="481012"/>
                  <a:pt x="263128" y="445690"/>
                </a:cubicBezTo>
                <a:cubicBezTo>
                  <a:pt x="192088" y="410368"/>
                  <a:pt x="128588" y="344487"/>
                  <a:pt x="86916" y="302815"/>
                </a:cubicBezTo>
                <a:cubicBezTo>
                  <a:pt x="45244" y="261143"/>
                  <a:pt x="26194" y="230981"/>
                  <a:pt x="13097" y="195659"/>
                </a:cubicBezTo>
                <a:cubicBezTo>
                  <a:pt x="0" y="160337"/>
                  <a:pt x="19844" y="100409"/>
                  <a:pt x="32147" y="69453"/>
                </a:cubicBezTo>
                <a:close/>
              </a:path>
            </a:pathLst>
          </a:custGeom>
          <a:solidFill>
            <a:schemeClr val="bg1">
              <a:lumMod val="75000"/>
              <a:lumOff val="25000"/>
            </a:schemeClr>
          </a:solidFill>
          <a:ln w="31750" cap="flat" cmpd="sng" algn="ctr">
            <a:solidFill>
              <a:schemeClr val="tx1">
                <a:alpha val="5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cxnSp>
        <p:nvCxnSpPr>
          <p:cNvPr id="69" name="直線コネクタ 68">
            <a:extLst>
              <a:ext uri="{FF2B5EF4-FFF2-40B4-BE49-F238E27FC236}">
                <a16:creationId xmlns:a16="http://schemas.microsoft.com/office/drawing/2014/main" id="{330B3B7F-5B56-4CAD-A47D-DEA2D8843C13}"/>
              </a:ext>
            </a:extLst>
          </p:cNvPr>
          <p:cNvCxnSpPr>
            <a:cxnSpLocks/>
          </p:cNvCxnSpPr>
          <p:nvPr/>
        </p:nvCxnSpPr>
        <p:spPr bwMode="auto">
          <a:xfrm flipV="1">
            <a:off x="2041330" y="444253"/>
            <a:ext cx="233591" cy="117460"/>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71" name="直線コネクタ 70">
            <a:extLst>
              <a:ext uri="{FF2B5EF4-FFF2-40B4-BE49-F238E27FC236}">
                <a16:creationId xmlns:a16="http://schemas.microsoft.com/office/drawing/2014/main" id="{C067CEB6-BFE8-40C0-84B0-C8884EE4F3BB}"/>
              </a:ext>
            </a:extLst>
          </p:cNvPr>
          <p:cNvCxnSpPr>
            <a:cxnSpLocks/>
          </p:cNvCxnSpPr>
          <p:nvPr/>
        </p:nvCxnSpPr>
        <p:spPr bwMode="auto">
          <a:xfrm>
            <a:off x="2069997" y="583006"/>
            <a:ext cx="204924" cy="45894"/>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296"/>
          <a:stretch/>
        </p:blipFill>
        <p:spPr>
          <a:xfrm>
            <a:off x="729762" y="1088428"/>
            <a:ext cx="9135207" cy="5883931"/>
          </a:xfrm>
          <a:prstGeom prst="rect">
            <a:avLst/>
          </a:prstGeom>
        </p:spPr>
      </p:pic>
      <p:pic>
        <p:nvPicPr>
          <p:cNvPr id="7" name="図 6" descr="皿, 座る, 食品, ボウル が含まれている画像&#10;&#10;自動的に生成された説明">
            <a:extLst>
              <a:ext uri="{FF2B5EF4-FFF2-40B4-BE49-F238E27FC236}">
                <a16:creationId xmlns:a16="http://schemas.microsoft.com/office/drawing/2014/main" id="{0B0C1C09-3B5D-4067-B84D-6ACC108F9D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5246" y="3462809"/>
            <a:ext cx="679620" cy="517322"/>
          </a:xfrm>
          <a:prstGeom prst="rect">
            <a:avLst/>
          </a:prstGeom>
          <a:effectLst>
            <a:outerShdw blurRad="50800" dist="38100" dir="5400000" algn="t" rotWithShape="0">
              <a:prstClr val="black">
                <a:alpha val="40000"/>
              </a:prstClr>
            </a:outerShdw>
          </a:effectLst>
        </p:spPr>
      </p:pic>
      <p:pic>
        <p:nvPicPr>
          <p:cNvPr id="66" name="図 65" descr="皿, 座る, 食品, ボウル が含まれている画像&#10;&#10;自動的に生成された説明">
            <a:extLst>
              <a:ext uri="{FF2B5EF4-FFF2-40B4-BE49-F238E27FC236}">
                <a16:creationId xmlns:a16="http://schemas.microsoft.com/office/drawing/2014/main" id="{0F3A16A3-DD9B-49FA-B343-EDA275D3E3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2447" y="2101188"/>
            <a:ext cx="679620" cy="517322"/>
          </a:xfrm>
          <a:prstGeom prst="rect">
            <a:avLst/>
          </a:prstGeom>
          <a:effectLst>
            <a:outerShdw blurRad="50800" dist="38100" dir="5400000" algn="t" rotWithShape="0">
              <a:prstClr val="black">
                <a:alpha val="40000"/>
              </a:prstClr>
            </a:outerShdw>
          </a:effectLst>
        </p:spPr>
      </p:pic>
      <p:pic>
        <p:nvPicPr>
          <p:cNvPr id="67" name="図 66" descr="皿, 座る, 食品, ボウル が含まれている画像&#10;&#10;自動的に生成された説明">
            <a:extLst>
              <a:ext uri="{FF2B5EF4-FFF2-40B4-BE49-F238E27FC236}">
                <a16:creationId xmlns:a16="http://schemas.microsoft.com/office/drawing/2014/main" id="{6FE41A49-CCD4-4099-928D-9C1FD596B1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1930" y="1931944"/>
            <a:ext cx="679620" cy="517322"/>
          </a:xfrm>
          <a:prstGeom prst="rect">
            <a:avLst/>
          </a:prstGeom>
          <a:effectLst>
            <a:outerShdw blurRad="50800" dist="38100" dir="5400000" algn="t" rotWithShape="0">
              <a:prstClr val="black">
                <a:alpha val="40000"/>
              </a:prstClr>
            </a:outerShdw>
          </a:effectLst>
        </p:spPr>
      </p:pic>
      <p:pic>
        <p:nvPicPr>
          <p:cNvPr id="70" name="図 69" descr="皿, 座る, 食品, ボウル が含まれている画像&#10;&#10;自動的に生成された説明">
            <a:extLst>
              <a:ext uri="{FF2B5EF4-FFF2-40B4-BE49-F238E27FC236}">
                <a16:creationId xmlns:a16="http://schemas.microsoft.com/office/drawing/2014/main" id="{1F76664C-2942-44CB-9174-56DB4B5C1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3868" y="2868325"/>
            <a:ext cx="679620" cy="517322"/>
          </a:xfrm>
          <a:prstGeom prst="rect">
            <a:avLst/>
          </a:prstGeom>
          <a:effectLst>
            <a:outerShdw blurRad="50800" dist="38100" dir="5400000" algn="t" rotWithShape="0">
              <a:prstClr val="black">
                <a:alpha val="40000"/>
              </a:prstClr>
            </a:outerShdw>
          </a:effectLst>
        </p:spPr>
      </p:pic>
      <p:pic>
        <p:nvPicPr>
          <p:cNvPr id="24" name="図 23" descr="カップ, 飲料, 食品, ガラス が含まれている画像&#10;&#10;自動的に生成された説明">
            <a:extLst>
              <a:ext uri="{FF2B5EF4-FFF2-40B4-BE49-F238E27FC236}">
                <a16:creationId xmlns:a16="http://schemas.microsoft.com/office/drawing/2014/main" id="{ED3F1792-F36F-46A5-A6C8-8F755B2A82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5665" y="1548168"/>
            <a:ext cx="456142" cy="774654"/>
          </a:xfrm>
          <a:prstGeom prst="rect">
            <a:avLst/>
          </a:prstGeom>
        </p:spPr>
      </p:pic>
      <p:pic>
        <p:nvPicPr>
          <p:cNvPr id="4" name="図 3" descr="皿, 座る, テーブル, 屋内 が含まれている画像&#10;&#10;自動的に生成された説明">
            <a:extLst>
              <a:ext uri="{FF2B5EF4-FFF2-40B4-BE49-F238E27FC236}">
                <a16:creationId xmlns:a16="http://schemas.microsoft.com/office/drawing/2014/main" id="{74648FE8-4B67-4E62-93A1-231BB1B777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0760" y="2457881"/>
            <a:ext cx="1029695" cy="536389"/>
          </a:xfrm>
          <a:prstGeom prst="rect">
            <a:avLst/>
          </a:prstGeom>
        </p:spPr>
      </p:pic>
      <p:pic>
        <p:nvPicPr>
          <p:cNvPr id="29" name="図 28" descr="ドーナツ, 食品, 座る, テーブル が含まれている画像&#10;&#10;自動的に生成された説明">
            <a:extLst>
              <a:ext uri="{FF2B5EF4-FFF2-40B4-BE49-F238E27FC236}">
                <a16:creationId xmlns:a16="http://schemas.microsoft.com/office/drawing/2014/main" id="{37BD65AB-2794-40E7-8887-8B0AC5852E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3359216" y="2278907"/>
            <a:ext cx="697745" cy="743937"/>
          </a:xfrm>
          <a:prstGeom prst="rect">
            <a:avLst/>
          </a:prstGeom>
        </p:spPr>
      </p:pic>
      <p:pic>
        <p:nvPicPr>
          <p:cNvPr id="30" name="図 29" descr="ドーナツ, 食品, 座る, テーブル が含まれている画像&#10;&#10;自動的に生成された説明">
            <a:extLst>
              <a:ext uri="{FF2B5EF4-FFF2-40B4-BE49-F238E27FC236}">
                <a16:creationId xmlns:a16="http://schemas.microsoft.com/office/drawing/2014/main" id="{794B2363-2988-4BC3-88A3-CBD93B9F7E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3600264" y="2136780"/>
            <a:ext cx="697745" cy="743937"/>
          </a:xfrm>
          <a:prstGeom prst="rect">
            <a:avLst/>
          </a:prstGeom>
        </p:spPr>
      </p:pic>
      <p:pic>
        <p:nvPicPr>
          <p:cNvPr id="33" name="図 32" descr="皿, 座る, テーブル, 屋内 が含まれている画像&#10;&#10;自動的に生成された説明">
            <a:extLst>
              <a:ext uri="{FF2B5EF4-FFF2-40B4-BE49-F238E27FC236}">
                <a16:creationId xmlns:a16="http://schemas.microsoft.com/office/drawing/2014/main" id="{C02A0E4C-0C32-4B46-8816-A6954F8121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0615" y="3786518"/>
            <a:ext cx="1029695" cy="536389"/>
          </a:xfrm>
          <a:prstGeom prst="rect">
            <a:avLst/>
          </a:prstGeom>
        </p:spPr>
      </p:pic>
      <p:pic>
        <p:nvPicPr>
          <p:cNvPr id="34" name="図 33" descr="ドーナツ, 食品, 座る, テーブル が含まれている画像&#10;&#10;自動的に生成された説明">
            <a:extLst>
              <a:ext uri="{FF2B5EF4-FFF2-40B4-BE49-F238E27FC236}">
                <a16:creationId xmlns:a16="http://schemas.microsoft.com/office/drawing/2014/main" id="{A4B7F291-C590-4FDA-B7FF-85105882FB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240119" y="3465417"/>
            <a:ext cx="697745" cy="743937"/>
          </a:xfrm>
          <a:prstGeom prst="rect">
            <a:avLst/>
          </a:prstGeom>
        </p:spPr>
      </p:pic>
      <p:pic>
        <p:nvPicPr>
          <p:cNvPr id="35" name="図 34" descr="ドーナツ, 食品, 座る, テーブル が含まれている画像&#10;&#10;自動的に生成された説明">
            <a:extLst>
              <a:ext uri="{FF2B5EF4-FFF2-40B4-BE49-F238E27FC236}">
                <a16:creationId xmlns:a16="http://schemas.microsoft.com/office/drawing/2014/main" id="{5FB830F1-ED5D-4282-97C3-11EF3F8540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024504" y="3611263"/>
            <a:ext cx="697745" cy="743937"/>
          </a:xfrm>
          <a:prstGeom prst="rect">
            <a:avLst/>
          </a:prstGeom>
        </p:spPr>
      </p:pic>
      <p:pic>
        <p:nvPicPr>
          <p:cNvPr id="42" name="図 41" descr="食器, 座る, フロント, テーブル が含まれている画像&#10;&#10;自動的に生成された説明">
            <a:extLst>
              <a:ext uri="{FF2B5EF4-FFF2-40B4-BE49-F238E27FC236}">
                <a16:creationId xmlns:a16="http://schemas.microsoft.com/office/drawing/2014/main" id="{C61C0DBA-9B4F-42F7-BF4C-CB1E89D8BCF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24773">
            <a:off x="4882558" y="4164169"/>
            <a:ext cx="456756" cy="456756"/>
          </a:xfrm>
          <a:prstGeom prst="rect">
            <a:avLst/>
          </a:prstGeom>
          <a:effectLst>
            <a:outerShdw blurRad="50800" dir="2700000" algn="tl" rotWithShape="0">
              <a:prstClr val="black">
                <a:alpha val="40000"/>
              </a:prstClr>
            </a:outerShdw>
          </a:effectLst>
        </p:spPr>
      </p:pic>
      <p:pic>
        <p:nvPicPr>
          <p:cNvPr id="43" name="図 42">
            <a:extLst>
              <a:ext uri="{FF2B5EF4-FFF2-40B4-BE49-F238E27FC236}">
                <a16:creationId xmlns:a16="http://schemas.microsoft.com/office/drawing/2014/main" id="{7E29A769-9310-4806-8575-006AA7C10F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808305">
            <a:off x="4950372" y="4000233"/>
            <a:ext cx="1262880" cy="81814"/>
          </a:xfrm>
          <a:prstGeom prst="rect">
            <a:avLst/>
          </a:prstGeom>
          <a:effectLst>
            <a:outerShdw blurRad="50800" dist="38100" dir="5400000" algn="t" rotWithShape="0">
              <a:prstClr val="black">
                <a:alpha val="40000"/>
              </a:prstClr>
            </a:outerShdw>
          </a:effectLst>
        </p:spPr>
      </p:pic>
      <p:pic>
        <p:nvPicPr>
          <p:cNvPr id="44" name="図 43" descr="食器, 座る, フロント, テーブル が含まれている画像&#10;&#10;自動的に生成された説明">
            <a:extLst>
              <a:ext uri="{FF2B5EF4-FFF2-40B4-BE49-F238E27FC236}">
                <a16:creationId xmlns:a16="http://schemas.microsoft.com/office/drawing/2014/main" id="{73F97893-E4B1-43B3-88B1-31E3E0F01E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24773">
            <a:off x="7178744" y="2718881"/>
            <a:ext cx="456756" cy="456756"/>
          </a:xfrm>
          <a:prstGeom prst="rect">
            <a:avLst/>
          </a:prstGeom>
          <a:effectLst>
            <a:outerShdw blurRad="50800" dir="2700000" algn="tl" rotWithShape="0">
              <a:prstClr val="black">
                <a:alpha val="40000"/>
              </a:prstClr>
            </a:outerShdw>
          </a:effectLst>
        </p:spPr>
      </p:pic>
      <p:pic>
        <p:nvPicPr>
          <p:cNvPr id="45" name="図 44" descr="食器, 座る, フロント, テーブル が含まれている画像&#10;&#10;自動的に生成された説明">
            <a:extLst>
              <a:ext uri="{FF2B5EF4-FFF2-40B4-BE49-F238E27FC236}">
                <a16:creationId xmlns:a16="http://schemas.microsoft.com/office/drawing/2014/main" id="{80C9DCBD-E3D5-49D5-B456-15A77DFEADE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824773">
            <a:off x="2916921" y="2293121"/>
            <a:ext cx="438710" cy="438710"/>
          </a:xfrm>
          <a:prstGeom prst="rect">
            <a:avLst/>
          </a:prstGeom>
          <a:effectLst>
            <a:outerShdw blurRad="50800" dir="2700000" algn="tl" rotWithShape="0">
              <a:prstClr val="black">
                <a:alpha val="40000"/>
              </a:prstClr>
            </a:outerShdw>
          </a:effectLst>
        </p:spPr>
      </p:pic>
      <p:pic>
        <p:nvPicPr>
          <p:cNvPr id="46" name="図 45" descr="食器, 座る, フロント, テーブル が含まれている画像&#10;&#10;自動的に生成された説明">
            <a:extLst>
              <a:ext uri="{FF2B5EF4-FFF2-40B4-BE49-F238E27FC236}">
                <a16:creationId xmlns:a16="http://schemas.microsoft.com/office/drawing/2014/main" id="{DB24C405-407A-4EA4-9193-44D5491FBB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24773">
            <a:off x="5017562" y="1579923"/>
            <a:ext cx="395898" cy="395898"/>
          </a:xfrm>
          <a:prstGeom prst="rect">
            <a:avLst/>
          </a:prstGeom>
          <a:effectLst>
            <a:outerShdw blurRad="50800" dir="2700000" algn="tl" rotWithShape="0">
              <a:prstClr val="black">
                <a:alpha val="40000"/>
              </a:prstClr>
            </a:outerShdw>
          </a:effectLst>
        </p:spPr>
      </p:pic>
      <p:pic>
        <p:nvPicPr>
          <p:cNvPr id="47" name="図 46">
            <a:extLst>
              <a:ext uri="{FF2B5EF4-FFF2-40B4-BE49-F238E27FC236}">
                <a16:creationId xmlns:a16="http://schemas.microsoft.com/office/drawing/2014/main" id="{E8773E0C-A6A8-42B6-A98B-DFFA0171430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9830765">
            <a:off x="7218178" y="2609422"/>
            <a:ext cx="1260775" cy="79716"/>
          </a:xfrm>
          <a:prstGeom prst="rect">
            <a:avLst/>
          </a:prstGeom>
          <a:effectLst>
            <a:outerShdw blurRad="50800" dist="38100" dir="5400000" algn="t" rotWithShape="0">
              <a:prstClr val="black">
                <a:alpha val="40000"/>
              </a:prstClr>
            </a:outerShdw>
          </a:effectLst>
        </p:spPr>
      </p:pic>
      <p:pic>
        <p:nvPicPr>
          <p:cNvPr id="48" name="図 47">
            <a:extLst>
              <a:ext uri="{FF2B5EF4-FFF2-40B4-BE49-F238E27FC236}">
                <a16:creationId xmlns:a16="http://schemas.microsoft.com/office/drawing/2014/main" id="{CD7A1B21-C313-427B-8900-5563353652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410547">
            <a:off x="4138016" y="1923819"/>
            <a:ext cx="1188000" cy="79068"/>
          </a:xfrm>
          <a:prstGeom prst="rect">
            <a:avLst/>
          </a:prstGeom>
          <a:effectLst>
            <a:outerShdw blurRad="50800" dist="38100" dir="5400000" algn="t" rotWithShape="0">
              <a:prstClr val="black">
                <a:alpha val="40000"/>
              </a:prstClr>
            </a:outerShdw>
          </a:effectLst>
        </p:spPr>
      </p:pic>
      <p:pic>
        <p:nvPicPr>
          <p:cNvPr id="49" name="図 48">
            <a:extLst>
              <a:ext uri="{FF2B5EF4-FFF2-40B4-BE49-F238E27FC236}">
                <a16:creationId xmlns:a16="http://schemas.microsoft.com/office/drawing/2014/main" id="{B63E7AC9-6A33-48DF-B8EC-2B58BE075FD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9471474">
            <a:off x="2042360" y="2626481"/>
            <a:ext cx="1188000" cy="75240"/>
          </a:xfrm>
          <a:prstGeom prst="rect">
            <a:avLst/>
          </a:prstGeom>
          <a:effectLst>
            <a:outerShdw blurRad="50800" dist="38100" dir="2700000" algn="tl" rotWithShape="0">
              <a:prstClr val="black">
                <a:alpha val="40000"/>
              </a:prstClr>
            </a:outerShdw>
          </a:effectLst>
        </p:spPr>
      </p:pic>
      <p:pic>
        <p:nvPicPr>
          <p:cNvPr id="28" name="図 27" descr="カップ, 飲料, 食品, ガラス が含まれている画像&#10;&#10;自動的に生成された説明">
            <a:extLst>
              <a:ext uri="{FF2B5EF4-FFF2-40B4-BE49-F238E27FC236}">
                <a16:creationId xmlns:a16="http://schemas.microsoft.com/office/drawing/2014/main" id="{69B8E779-A343-4BC2-9D3E-C18A626FF6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0084" y="2618325"/>
            <a:ext cx="456142" cy="774654"/>
          </a:xfrm>
          <a:prstGeom prst="rect">
            <a:avLst/>
          </a:prstGeom>
        </p:spPr>
      </p:pic>
      <p:pic>
        <p:nvPicPr>
          <p:cNvPr id="39" name="図 38" descr="皿, 座る, テーブル, 屋内 が含まれている画像&#10;&#10;自動的に生成された説明">
            <a:extLst>
              <a:ext uri="{FF2B5EF4-FFF2-40B4-BE49-F238E27FC236}">
                <a16:creationId xmlns:a16="http://schemas.microsoft.com/office/drawing/2014/main" id="{0E96337A-4DA8-4679-8EF0-EA1B572154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5194" y="2478874"/>
            <a:ext cx="1029695" cy="536389"/>
          </a:xfrm>
          <a:prstGeom prst="rect">
            <a:avLst/>
          </a:prstGeom>
        </p:spPr>
      </p:pic>
      <p:pic>
        <p:nvPicPr>
          <p:cNvPr id="40" name="図 39" descr="ドーナツ, 食品, 座る, テーブル が含まれている画像&#10;&#10;自動的に生成された説明">
            <a:extLst>
              <a:ext uri="{FF2B5EF4-FFF2-40B4-BE49-F238E27FC236}">
                <a16:creationId xmlns:a16="http://schemas.microsoft.com/office/drawing/2014/main" id="{D02BEEA7-FF04-4963-BDFD-53F29AA564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6624698" y="2157773"/>
            <a:ext cx="697745" cy="743937"/>
          </a:xfrm>
          <a:prstGeom prst="rect">
            <a:avLst/>
          </a:prstGeom>
        </p:spPr>
      </p:pic>
      <p:pic>
        <p:nvPicPr>
          <p:cNvPr id="41" name="図 40" descr="ドーナツ, 食品, 座る, テーブル が含まれている画像&#10;&#10;自動的に生成された説明">
            <a:extLst>
              <a:ext uri="{FF2B5EF4-FFF2-40B4-BE49-F238E27FC236}">
                <a16:creationId xmlns:a16="http://schemas.microsoft.com/office/drawing/2014/main" id="{3641291B-4C14-4E46-BC0C-7BD1A1498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6420380" y="2299901"/>
            <a:ext cx="697745" cy="743937"/>
          </a:xfrm>
          <a:prstGeom prst="rect">
            <a:avLst/>
          </a:prstGeom>
        </p:spPr>
      </p:pic>
      <p:pic>
        <p:nvPicPr>
          <p:cNvPr id="26" name="図 25" descr="カップ, 飲料, 食品, ガラス が含まれている画像&#10;&#10;自動的に生成された説明">
            <a:extLst>
              <a:ext uri="{FF2B5EF4-FFF2-40B4-BE49-F238E27FC236}">
                <a16:creationId xmlns:a16="http://schemas.microsoft.com/office/drawing/2014/main" id="{C2A4FC7E-8F1C-4ED2-BEAE-AE4D2EBDDD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7229" y="1614997"/>
            <a:ext cx="456142" cy="774654"/>
          </a:xfrm>
          <a:prstGeom prst="rect">
            <a:avLst/>
          </a:prstGeom>
        </p:spPr>
      </p:pic>
      <p:pic>
        <p:nvPicPr>
          <p:cNvPr id="36" name="図 35" descr="皿, 座る, テーブル, 屋内 が含まれている画像&#10;&#10;自動的に生成された説明">
            <a:extLst>
              <a:ext uri="{FF2B5EF4-FFF2-40B4-BE49-F238E27FC236}">
                <a16:creationId xmlns:a16="http://schemas.microsoft.com/office/drawing/2014/main" id="{552A1486-CEFA-4483-94D0-7DB908FB39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7183" y="1580591"/>
            <a:ext cx="1029695" cy="536389"/>
          </a:xfrm>
          <a:prstGeom prst="rect">
            <a:avLst/>
          </a:prstGeom>
        </p:spPr>
      </p:pic>
      <p:pic>
        <p:nvPicPr>
          <p:cNvPr id="37" name="図 36" descr="ドーナツ, 食品, 座る, テーブル が含まれている画像&#10;&#10;自動的に生成された説明">
            <a:extLst>
              <a:ext uri="{FF2B5EF4-FFF2-40B4-BE49-F238E27FC236}">
                <a16:creationId xmlns:a16="http://schemas.microsoft.com/office/drawing/2014/main" id="{E5468EF4-3838-4214-A925-6F1D1714BE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716687" y="1259490"/>
            <a:ext cx="697745" cy="743937"/>
          </a:xfrm>
          <a:prstGeom prst="rect">
            <a:avLst/>
          </a:prstGeom>
        </p:spPr>
      </p:pic>
      <p:pic>
        <p:nvPicPr>
          <p:cNvPr id="38" name="図 37" descr="ドーナツ, 食品, 座る, テーブル が含まれている画像&#10;&#10;自動的に生成された説明">
            <a:extLst>
              <a:ext uri="{FF2B5EF4-FFF2-40B4-BE49-F238E27FC236}">
                <a16:creationId xmlns:a16="http://schemas.microsoft.com/office/drawing/2014/main" id="{7D97C1DF-FAF6-4C12-974D-3EBC1F5C3C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512369" y="1401618"/>
            <a:ext cx="697745" cy="743937"/>
          </a:xfrm>
          <a:prstGeom prst="rect">
            <a:avLst/>
          </a:prstGeom>
        </p:spPr>
      </p:pic>
      <p:sp>
        <p:nvSpPr>
          <p:cNvPr id="51" name="テキスト ボックス 50">
            <a:extLst>
              <a:ext uri="{FF2B5EF4-FFF2-40B4-BE49-F238E27FC236}">
                <a16:creationId xmlns:a16="http://schemas.microsoft.com/office/drawing/2014/main" id="{820EE638-81D4-4930-A63C-1C63750D2146}"/>
              </a:ext>
            </a:extLst>
          </p:cNvPr>
          <p:cNvSpPr txBox="1"/>
          <p:nvPr/>
        </p:nvSpPr>
        <p:spPr>
          <a:xfrm>
            <a:off x="7990162" y="-1538"/>
            <a:ext cx="2239716" cy="175432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小分け</a:t>
            </a:r>
            <a:endParaRPr kumimoji="1" lang="en-US" altLang="ja-JP"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a:t>
            </a:r>
            <a:endParaRPr kumimoji="1" lang="en-US" altLang="ja-JP"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アクリル板</a:t>
            </a:r>
          </a:p>
        </p:txBody>
      </p:sp>
      <p:pic>
        <p:nvPicPr>
          <p:cNvPr id="9" name="図 8" descr="カップ, 飲料, 食品, ガラス が含まれている画像&#10;&#10;自動的に生成された説明">
            <a:extLst>
              <a:ext uri="{FF2B5EF4-FFF2-40B4-BE49-F238E27FC236}">
                <a16:creationId xmlns:a16="http://schemas.microsoft.com/office/drawing/2014/main" id="{D02D5A8A-A197-4A5E-AED8-20A93983DF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3148" y="2881087"/>
            <a:ext cx="456142" cy="774654"/>
          </a:xfrm>
          <a:prstGeom prst="rect">
            <a:avLst/>
          </a:prstGeom>
        </p:spPr>
      </p:pic>
      <p:sp>
        <p:nvSpPr>
          <p:cNvPr id="107" name="フリーフォーム 97">
            <a:extLst>
              <a:ext uri="{FF2B5EF4-FFF2-40B4-BE49-F238E27FC236}">
                <a16:creationId xmlns:a16="http://schemas.microsoft.com/office/drawing/2014/main" id="{50989616-F4F5-4AEB-BC1B-F9EC2D53A3D8}"/>
              </a:ext>
            </a:extLst>
          </p:cNvPr>
          <p:cNvSpPr/>
          <p:nvPr/>
        </p:nvSpPr>
        <p:spPr bwMode="auto">
          <a:xfrm rot="19593009">
            <a:off x="5406460" y="2976248"/>
            <a:ext cx="1282051" cy="1322980"/>
          </a:xfrm>
          <a:custGeom>
            <a:avLst/>
            <a:gdLst>
              <a:gd name="connsiteX0" fmla="*/ 1212574 w 1535927"/>
              <a:gd name="connsiteY0" fmla="*/ 1346421 h 1584960"/>
              <a:gd name="connsiteX1" fmla="*/ 942230 w 1535927"/>
              <a:gd name="connsiteY1" fmla="*/ 1179444 h 1584960"/>
              <a:gd name="connsiteX2" fmla="*/ 608275 w 1535927"/>
              <a:gd name="connsiteY2" fmla="*/ 853440 h 1584960"/>
              <a:gd name="connsiteX3" fmla="*/ 385638 w 1535927"/>
              <a:gd name="connsiteY3" fmla="*/ 543339 h 1584960"/>
              <a:gd name="connsiteX4" fmla="*/ 353833 w 1535927"/>
              <a:gd name="connsiteY4" fmla="*/ 312751 h 1584960"/>
              <a:gd name="connsiteX5" fmla="*/ 234564 w 1535927"/>
              <a:gd name="connsiteY5" fmla="*/ 137823 h 1584960"/>
              <a:gd name="connsiteX6" fmla="*/ 91440 w 1535927"/>
              <a:gd name="connsiteY6" fmla="*/ 18553 h 1584960"/>
              <a:gd name="connsiteX7" fmla="*/ 27830 w 1535927"/>
              <a:gd name="connsiteY7" fmla="*/ 50358 h 1584960"/>
              <a:gd name="connsiteX8" fmla="*/ 3976 w 1535927"/>
              <a:gd name="connsiteY8" fmla="*/ 320703 h 1584960"/>
              <a:gd name="connsiteX9" fmla="*/ 51684 w 1535927"/>
              <a:gd name="connsiteY9" fmla="*/ 567193 h 1584960"/>
              <a:gd name="connsiteX10" fmla="*/ 242515 w 1535927"/>
              <a:gd name="connsiteY10" fmla="*/ 758024 h 1584960"/>
              <a:gd name="connsiteX11" fmla="*/ 632129 w 1535927"/>
              <a:gd name="connsiteY11" fmla="*/ 1163541 h 1584960"/>
              <a:gd name="connsiteX12" fmla="*/ 974035 w 1535927"/>
              <a:gd name="connsiteY12" fmla="*/ 1497496 h 1584960"/>
              <a:gd name="connsiteX13" fmla="*/ 1252331 w 1535927"/>
              <a:gd name="connsiteY13" fmla="*/ 1577009 h 1584960"/>
              <a:gd name="connsiteX14" fmla="*/ 1506772 w 1535927"/>
              <a:gd name="connsiteY14" fmla="*/ 1545204 h 1584960"/>
              <a:gd name="connsiteX15" fmla="*/ 1427259 w 1535927"/>
              <a:gd name="connsiteY15" fmla="*/ 1394129 h 1584960"/>
              <a:gd name="connsiteX16" fmla="*/ 1212574 w 1535927"/>
              <a:gd name="connsiteY16" fmla="*/ 1346421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5927" h="1584960">
                <a:moveTo>
                  <a:pt x="1212574" y="1346421"/>
                </a:moveTo>
                <a:cubicBezTo>
                  <a:pt x="1131736" y="1310640"/>
                  <a:pt x="1042947" y="1261608"/>
                  <a:pt x="942230" y="1179444"/>
                </a:cubicBezTo>
                <a:cubicBezTo>
                  <a:pt x="841514" y="1097281"/>
                  <a:pt x="701040" y="959457"/>
                  <a:pt x="608275" y="853440"/>
                </a:cubicBezTo>
                <a:cubicBezTo>
                  <a:pt x="515510" y="747423"/>
                  <a:pt x="428045" y="633454"/>
                  <a:pt x="385638" y="543339"/>
                </a:cubicBezTo>
                <a:cubicBezTo>
                  <a:pt x="343231" y="453224"/>
                  <a:pt x="379012" y="380337"/>
                  <a:pt x="353833" y="312751"/>
                </a:cubicBezTo>
                <a:cubicBezTo>
                  <a:pt x="328654" y="245165"/>
                  <a:pt x="278296" y="186856"/>
                  <a:pt x="234564" y="137823"/>
                </a:cubicBezTo>
                <a:cubicBezTo>
                  <a:pt x="190832" y="88790"/>
                  <a:pt x="125896" y="33130"/>
                  <a:pt x="91440" y="18553"/>
                </a:cubicBezTo>
                <a:cubicBezTo>
                  <a:pt x="56984" y="3976"/>
                  <a:pt x="42407" y="0"/>
                  <a:pt x="27830" y="50358"/>
                </a:cubicBezTo>
                <a:cubicBezTo>
                  <a:pt x="13253" y="100716"/>
                  <a:pt x="0" y="234564"/>
                  <a:pt x="3976" y="320703"/>
                </a:cubicBezTo>
                <a:cubicBezTo>
                  <a:pt x="7952" y="406842"/>
                  <a:pt x="11928" y="494306"/>
                  <a:pt x="51684" y="567193"/>
                </a:cubicBezTo>
                <a:cubicBezTo>
                  <a:pt x="91440" y="640080"/>
                  <a:pt x="145774" y="658633"/>
                  <a:pt x="242515" y="758024"/>
                </a:cubicBezTo>
                <a:cubicBezTo>
                  <a:pt x="339256" y="857415"/>
                  <a:pt x="510209" y="1040296"/>
                  <a:pt x="632129" y="1163541"/>
                </a:cubicBezTo>
                <a:cubicBezTo>
                  <a:pt x="754049" y="1286786"/>
                  <a:pt x="870668" y="1428585"/>
                  <a:pt x="974035" y="1497496"/>
                </a:cubicBezTo>
                <a:cubicBezTo>
                  <a:pt x="1077402" y="1566407"/>
                  <a:pt x="1163542" y="1569058"/>
                  <a:pt x="1252331" y="1577009"/>
                </a:cubicBezTo>
                <a:cubicBezTo>
                  <a:pt x="1341120" y="1584960"/>
                  <a:pt x="1477617" y="1575684"/>
                  <a:pt x="1506772" y="1545204"/>
                </a:cubicBezTo>
                <a:cubicBezTo>
                  <a:pt x="1535927" y="1514724"/>
                  <a:pt x="1474967" y="1429910"/>
                  <a:pt x="1427259" y="1394129"/>
                </a:cubicBezTo>
                <a:cubicBezTo>
                  <a:pt x="1379551" y="1358348"/>
                  <a:pt x="1293412" y="1382202"/>
                  <a:pt x="1212574" y="1346421"/>
                </a:cubicBezTo>
                <a:close/>
              </a:path>
            </a:pathLst>
          </a:custGeom>
          <a:solidFill>
            <a:srgbClr val="99CC00"/>
          </a:solidFill>
          <a:ln w="47625" cap="flat" cmpd="sng" algn="ctr">
            <a:solidFill>
              <a:schemeClr val="tx1">
                <a:alpha val="42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08" name="正方形/長方形 107">
            <a:extLst>
              <a:ext uri="{FF2B5EF4-FFF2-40B4-BE49-F238E27FC236}">
                <a16:creationId xmlns:a16="http://schemas.microsoft.com/office/drawing/2014/main" id="{CEA82CFE-B9A1-4D03-B51F-181C0A0A777D}"/>
              </a:ext>
            </a:extLst>
          </p:cNvPr>
          <p:cNvSpPr/>
          <p:nvPr/>
        </p:nvSpPr>
        <p:spPr bwMode="auto">
          <a:xfrm>
            <a:off x="5661571" y="4046503"/>
            <a:ext cx="1352228" cy="1858366"/>
          </a:xfrm>
          <a:prstGeom prst="rect">
            <a:avLst/>
          </a:prstGeom>
          <a:solidFill>
            <a:srgbClr val="99CC00"/>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09" name="円/楕円 99">
            <a:extLst>
              <a:ext uri="{FF2B5EF4-FFF2-40B4-BE49-F238E27FC236}">
                <a16:creationId xmlns:a16="http://schemas.microsoft.com/office/drawing/2014/main" id="{6E9B94D6-8F6A-427A-8753-B4DB50F1F983}"/>
              </a:ext>
            </a:extLst>
          </p:cNvPr>
          <p:cNvSpPr/>
          <p:nvPr/>
        </p:nvSpPr>
        <p:spPr bwMode="auto">
          <a:xfrm>
            <a:off x="5661571" y="3359640"/>
            <a:ext cx="1352228" cy="1352228"/>
          </a:xfrm>
          <a:prstGeom prst="ellipse">
            <a:avLst/>
          </a:prstGeom>
          <a:solidFill>
            <a:srgbClr val="99CC00"/>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10" name="フリーフォーム 65">
            <a:extLst>
              <a:ext uri="{FF2B5EF4-FFF2-40B4-BE49-F238E27FC236}">
                <a16:creationId xmlns:a16="http://schemas.microsoft.com/office/drawing/2014/main" id="{C3465D3D-DFC5-4BCC-83BC-8AC77277AC17}"/>
              </a:ext>
            </a:extLst>
          </p:cNvPr>
          <p:cNvSpPr/>
          <p:nvPr/>
        </p:nvSpPr>
        <p:spPr bwMode="auto">
          <a:xfrm rot="2445706" flipH="1">
            <a:off x="4532938" y="3711454"/>
            <a:ext cx="1637783" cy="1674726"/>
          </a:xfrm>
          <a:custGeom>
            <a:avLst/>
            <a:gdLst>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11425 w 2011679"/>
              <a:gd name="connsiteY21" fmla="*/ 583095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55866 h 1994453"/>
              <a:gd name="connsiteX1" fmla="*/ 589721 w 2011679"/>
              <a:gd name="connsiteY1" fmla="*/ 254442 h 1994453"/>
              <a:gd name="connsiteX2" fmla="*/ 748747 w 2011679"/>
              <a:gd name="connsiteY2" fmla="*/ 63611 h 1994453"/>
              <a:gd name="connsiteX3" fmla="*/ 1019091 w 2011679"/>
              <a:gd name="connsiteY3" fmla="*/ 15903 h 1994453"/>
              <a:gd name="connsiteX4" fmla="*/ 1122458 w 2011679"/>
              <a:gd name="connsiteY4" fmla="*/ 159026 h 1994453"/>
              <a:gd name="connsiteX5" fmla="*/ 693088 w 2011679"/>
              <a:gd name="connsiteY5" fmla="*/ 715618 h 1994453"/>
              <a:gd name="connsiteX6" fmla="*/ 478402 w 2011679"/>
              <a:gd name="connsiteY6" fmla="*/ 1057524 h 1994453"/>
              <a:gd name="connsiteX7" fmla="*/ 502256 w 2011679"/>
              <a:gd name="connsiteY7" fmla="*/ 1240404 h 1994453"/>
              <a:gd name="connsiteX8" fmla="*/ 573818 w 2011679"/>
              <a:gd name="connsiteY8" fmla="*/ 1280160 h 1994453"/>
              <a:gd name="connsiteX9" fmla="*/ 899822 w 2011679"/>
              <a:gd name="connsiteY9" fmla="*/ 1415333 h 1994453"/>
              <a:gd name="connsiteX10" fmla="*/ 1559780 w 2011679"/>
              <a:gd name="connsiteY10" fmla="*/ 1622066 h 1994453"/>
              <a:gd name="connsiteX11" fmla="*/ 1869881 w 2011679"/>
              <a:gd name="connsiteY11" fmla="*/ 1741336 h 1994453"/>
              <a:gd name="connsiteX12" fmla="*/ 1949394 w 2011679"/>
              <a:gd name="connsiteY12" fmla="*/ 1892411 h 1994453"/>
              <a:gd name="connsiteX13" fmla="*/ 1846027 w 2011679"/>
              <a:gd name="connsiteY13" fmla="*/ 1971924 h 1994453"/>
              <a:gd name="connsiteX14" fmla="*/ 955481 w 2011679"/>
              <a:gd name="connsiteY14" fmla="*/ 1757239 h 1994453"/>
              <a:gd name="connsiteX15" fmla="*/ 319376 w 2011679"/>
              <a:gd name="connsiteY15" fmla="*/ 1558456 h 1994453"/>
              <a:gd name="connsiteX16" fmla="*/ 64935 w 2011679"/>
              <a:gd name="connsiteY16" fmla="*/ 1383527 h 1994453"/>
              <a:gd name="connsiteX17" fmla="*/ 9276 w 2011679"/>
              <a:gd name="connsiteY17" fmla="*/ 1168842 h 1994453"/>
              <a:gd name="connsiteX18" fmla="*/ 120594 w 2011679"/>
              <a:gd name="connsiteY18" fmla="*/ 898498 h 1994453"/>
              <a:gd name="connsiteX19" fmla="*/ 295522 w 2011679"/>
              <a:gd name="connsiteY19" fmla="*/ 644056 h 1994453"/>
              <a:gd name="connsiteX20" fmla="*/ 361431 w 2011679"/>
              <a:gd name="connsiteY20" fmla="*/ 555866 h 1994453"/>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73818 w 2011679"/>
              <a:gd name="connsiteY7" fmla="*/ 1287304 h 2001597"/>
              <a:gd name="connsiteX8" fmla="*/ 899822 w 2011679"/>
              <a:gd name="connsiteY8" fmla="*/ 1422477 h 2001597"/>
              <a:gd name="connsiteX9" fmla="*/ 1559780 w 2011679"/>
              <a:gd name="connsiteY9" fmla="*/ 1629210 h 2001597"/>
              <a:gd name="connsiteX10" fmla="*/ 1869881 w 2011679"/>
              <a:gd name="connsiteY10" fmla="*/ 1748480 h 2001597"/>
              <a:gd name="connsiteX11" fmla="*/ 1949394 w 2011679"/>
              <a:gd name="connsiteY11" fmla="*/ 1899555 h 2001597"/>
              <a:gd name="connsiteX12" fmla="*/ 1846027 w 2011679"/>
              <a:gd name="connsiteY12" fmla="*/ 1979068 h 2001597"/>
              <a:gd name="connsiteX13" fmla="*/ 955481 w 2011679"/>
              <a:gd name="connsiteY13" fmla="*/ 1764383 h 2001597"/>
              <a:gd name="connsiteX14" fmla="*/ 319376 w 2011679"/>
              <a:gd name="connsiteY14" fmla="*/ 1565600 h 2001597"/>
              <a:gd name="connsiteX15" fmla="*/ 64935 w 2011679"/>
              <a:gd name="connsiteY15" fmla="*/ 1390671 h 2001597"/>
              <a:gd name="connsiteX16" fmla="*/ 9276 w 2011679"/>
              <a:gd name="connsiteY16" fmla="*/ 1175986 h 2001597"/>
              <a:gd name="connsiteX17" fmla="*/ 120594 w 2011679"/>
              <a:gd name="connsiteY17" fmla="*/ 905642 h 2001597"/>
              <a:gd name="connsiteX18" fmla="*/ 295522 w 2011679"/>
              <a:gd name="connsiteY18" fmla="*/ 651200 h 2001597"/>
              <a:gd name="connsiteX19" fmla="*/ 361431 w 2011679"/>
              <a:gd name="connsiteY19" fmla="*/ 563010 h 2001597"/>
              <a:gd name="connsiteX0" fmla="*/ 361431 w 1962101"/>
              <a:gd name="connsiteY0" fmla="*/ 563010 h 2006360"/>
              <a:gd name="connsiteX1" fmla="*/ 589721 w 1962101"/>
              <a:gd name="connsiteY1" fmla="*/ 261586 h 2006360"/>
              <a:gd name="connsiteX2" fmla="*/ 748747 w 1962101"/>
              <a:gd name="connsiteY2" fmla="*/ 70755 h 2006360"/>
              <a:gd name="connsiteX3" fmla="*/ 978610 w 1962101"/>
              <a:gd name="connsiteY3" fmla="*/ 15903 h 2006360"/>
              <a:gd name="connsiteX4" fmla="*/ 1122458 w 1962101"/>
              <a:gd name="connsiteY4" fmla="*/ 166170 h 2006360"/>
              <a:gd name="connsiteX5" fmla="*/ 693088 w 1962101"/>
              <a:gd name="connsiteY5" fmla="*/ 722762 h 2006360"/>
              <a:gd name="connsiteX6" fmla="*/ 478402 w 1962101"/>
              <a:gd name="connsiteY6" fmla="*/ 1064668 h 2006360"/>
              <a:gd name="connsiteX7" fmla="*/ 573818 w 1962101"/>
              <a:gd name="connsiteY7" fmla="*/ 1287304 h 2006360"/>
              <a:gd name="connsiteX8" fmla="*/ 899822 w 1962101"/>
              <a:gd name="connsiteY8" fmla="*/ 1422477 h 2006360"/>
              <a:gd name="connsiteX9" fmla="*/ 1559780 w 1962101"/>
              <a:gd name="connsiteY9" fmla="*/ 1629210 h 2006360"/>
              <a:gd name="connsiteX10" fmla="*/ 1869881 w 1962101"/>
              <a:gd name="connsiteY10" fmla="*/ 1748480 h 2006360"/>
              <a:gd name="connsiteX11" fmla="*/ 1949394 w 1962101"/>
              <a:gd name="connsiteY11" fmla="*/ 1899555 h 2006360"/>
              <a:gd name="connsiteX12" fmla="*/ 1793639 w 1962101"/>
              <a:gd name="connsiteY12" fmla="*/ 1983831 h 2006360"/>
              <a:gd name="connsiteX13" fmla="*/ 955481 w 1962101"/>
              <a:gd name="connsiteY13" fmla="*/ 1764383 h 2006360"/>
              <a:gd name="connsiteX14" fmla="*/ 319376 w 1962101"/>
              <a:gd name="connsiteY14" fmla="*/ 1565600 h 2006360"/>
              <a:gd name="connsiteX15" fmla="*/ 64935 w 1962101"/>
              <a:gd name="connsiteY15" fmla="*/ 1390671 h 2006360"/>
              <a:gd name="connsiteX16" fmla="*/ 9276 w 1962101"/>
              <a:gd name="connsiteY16" fmla="*/ 1175986 h 2006360"/>
              <a:gd name="connsiteX17" fmla="*/ 120594 w 1962101"/>
              <a:gd name="connsiteY17" fmla="*/ 905642 h 2006360"/>
              <a:gd name="connsiteX18" fmla="*/ 295522 w 1962101"/>
              <a:gd name="connsiteY18" fmla="*/ 651200 h 2006360"/>
              <a:gd name="connsiteX19" fmla="*/ 361431 w 1962101"/>
              <a:gd name="connsiteY19" fmla="*/ 563010 h 20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2101" h="2006360">
                <a:moveTo>
                  <a:pt x="361431" y="563010"/>
                </a:moveTo>
                <a:lnTo>
                  <a:pt x="589721" y="261586"/>
                </a:lnTo>
                <a:cubicBezTo>
                  <a:pt x="662608" y="172797"/>
                  <a:pt x="683932" y="111702"/>
                  <a:pt x="748747" y="70755"/>
                </a:cubicBezTo>
                <a:cubicBezTo>
                  <a:pt x="813562" y="29808"/>
                  <a:pt x="916325" y="0"/>
                  <a:pt x="978610" y="15903"/>
                </a:cubicBezTo>
                <a:cubicBezTo>
                  <a:pt x="1040895" y="31806"/>
                  <a:pt x="1170045" y="48360"/>
                  <a:pt x="1122458" y="166170"/>
                </a:cubicBezTo>
                <a:cubicBezTo>
                  <a:pt x="1074871" y="283980"/>
                  <a:pt x="800431" y="573012"/>
                  <a:pt x="693088" y="722762"/>
                </a:cubicBezTo>
                <a:cubicBezTo>
                  <a:pt x="585745" y="872512"/>
                  <a:pt x="498280" y="970578"/>
                  <a:pt x="478402" y="1064668"/>
                </a:cubicBezTo>
                <a:cubicBezTo>
                  <a:pt x="458524" y="1158758"/>
                  <a:pt x="503581" y="1227669"/>
                  <a:pt x="573818" y="1287304"/>
                </a:cubicBezTo>
                <a:cubicBezTo>
                  <a:pt x="644055" y="1346939"/>
                  <a:pt x="735495" y="1365493"/>
                  <a:pt x="899822" y="1422477"/>
                </a:cubicBezTo>
                <a:cubicBezTo>
                  <a:pt x="1064149" y="1479461"/>
                  <a:pt x="1398104" y="1574876"/>
                  <a:pt x="1559780" y="1629210"/>
                </a:cubicBezTo>
                <a:cubicBezTo>
                  <a:pt x="1721456" y="1683544"/>
                  <a:pt x="1804945" y="1703423"/>
                  <a:pt x="1869881" y="1748480"/>
                </a:cubicBezTo>
                <a:cubicBezTo>
                  <a:pt x="1934817" y="1793537"/>
                  <a:pt x="1962101" y="1860330"/>
                  <a:pt x="1949394" y="1899555"/>
                </a:cubicBezTo>
                <a:cubicBezTo>
                  <a:pt x="1936687" y="1938780"/>
                  <a:pt x="1959291" y="2006360"/>
                  <a:pt x="1793639" y="1983831"/>
                </a:cubicBezTo>
                <a:cubicBezTo>
                  <a:pt x="1627987" y="1961302"/>
                  <a:pt x="1201192" y="1834088"/>
                  <a:pt x="955481" y="1764383"/>
                </a:cubicBezTo>
                <a:cubicBezTo>
                  <a:pt x="709770" y="1694678"/>
                  <a:pt x="467800" y="1627885"/>
                  <a:pt x="319376" y="1565600"/>
                </a:cubicBezTo>
                <a:cubicBezTo>
                  <a:pt x="170952" y="1503315"/>
                  <a:pt x="116618" y="1455607"/>
                  <a:pt x="64935" y="1390671"/>
                </a:cubicBezTo>
                <a:cubicBezTo>
                  <a:pt x="13252" y="1325735"/>
                  <a:pt x="0" y="1256824"/>
                  <a:pt x="9276" y="1175986"/>
                </a:cubicBezTo>
                <a:cubicBezTo>
                  <a:pt x="18552" y="1095148"/>
                  <a:pt x="72886" y="993106"/>
                  <a:pt x="120594" y="905642"/>
                </a:cubicBezTo>
                <a:cubicBezTo>
                  <a:pt x="168302" y="818178"/>
                  <a:pt x="295522" y="651200"/>
                  <a:pt x="295522" y="651200"/>
                </a:cubicBezTo>
                <a:lnTo>
                  <a:pt x="361431" y="563010"/>
                </a:lnTo>
                <a:close/>
              </a:path>
            </a:pathLst>
          </a:custGeom>
          <a:solidFill>
            <a:srgbClr val="99CC00"/>
          </a:solidFill>
          <a:ln w="47625" cap="flat" cmpd="sng" algn="ctr">
            <a:solidFill>
              <a:schemeClr val="tx1">
                <a:alpha val="42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11" name="フリーフォーム 66">
            <a:extLst>
              <a:ext uri="{FF2B5EF4-FFF2-40B4-BE49-F238E27FC236}">
                <a16:creationId xmlns:a16="http://schemas.microsoft.com/office/drawing/2014/main" id="{7A1DD679-2538-4D56-A07B-CFD1301B04A9}"/>
              </a:ext>
            </a:extLst>
          </p:cNvPr>
          <p:cNvSpPr/>
          <p:nvPr/>
        </p:nvSpPr>
        <p:spPr bwMode="auto">
          <a:xfrm rot="2920291" flipH="1">
            <a:off x="3832541" y="4379845"/>
            <a:ext cx="610539" cy="441590"/>
          </a:xfrm>
          <a:custGeom>
            <a:avLst/>
            <a:gdLst>
              <a:gd name="connsiteX0" fmla="*/ 32147 w 731440"/>
              <a:gd name="connsiteY0" fmla="*/ 69453 h 518716"/>
              <a:gd name="connsiteX1" fmla="*/ 86916 w 731440"/>
              <a:gd name="connsiteY1" fmla="*/ 9922 h 518716"/>
              <a:gd name="connsiteX2" fmla="*/ 315516 w 731440"/>
              <a:gd name="connsiteY2" fmla="*/ 9922 h 518716"/>
              <a:gd name="connsiteX3" fmla="*/ 475059 w 731440"/>
              <a:gd name="connsiteY3" fmla="*/ 40878 h 518716"/>
              <a:gd name="connsiteX4" fmla="*/ 579834 w 731440"/>
              <a:gd name="connsiteY4" fmla="*/ 90884 h 518716"/>
              <a:gd name="connsiteX5" fmla="*/ 522684 w 731440"/>
              <a:gd name="connsiteY5" fmla="*/ 159940 h 518716"/>
              <a:gd name="connsiteX6" fmla="*/ 429816 w 731440"/>
              <a:gd name="connsiteY6" fmla="*/ 164703 h 518716"/>
              <a:gd name="connsiteX7" fmla="*/ 398859 w 731440"/>
              <a:gd name="connsiteY7" fmla="*/ 159940 h 518716"/>
              <a:gd name="connsiteX8" fmla="*/ 522684 w 731440"/>
              <a:gd name="connsiteY8" fmla="*/ 200422 h 518716"/>
              <a:gd name="connsiteX9" fmla="*/ 672703 w 731440"/>
              <a:gd name="connsiteY9" fmla="*/ 200422 h 518716"/>
              <a:gd name="connsiteX10" fmla="*/ 729853 w 731440"/>
              <a:gd name="connsiteY10" fmla="*/ 283765 h 518716"/>
              <a:gd name="connsiteX11" fmla="*/ 663178 w 731440"/>
              <a:gd name="connsiteY11" fmla="*/ 469503 h 518716"/>
              <a:gd name="connsiteX12" fmla="*/ 513159 w 731440"/>
              <a:gd name="connsiteY12" fmla="*/ 514747 h 518716"/>
              <a:gd name="connsiteX13" fmla="*/ 263128 w 731440"/>
              <a:gd name="connsiteY13" fmla="*/ 445690 h 518716"/>
              <a:gd name="connsiteX14" fmla="*/ 86916 w 731440"/>
              <a:gd name="connsiteY14" fmla="*/ 302815 h 518716"/>
              <a:gd name="connsiteX15" fmla="*/ 13097 w 731440"/>
              <a:gd name="connsiteY15" fmla="*/ 195659 h 518716"/>
              <a:gd name="connsiteX16" fmla="*/ 32147 w 731440"/>
              <a:gd name="connsiteY16" fmla="*/ 69453 h 518716"/>
              <a:gd name="connsiteX0" fmla="*/ 32147 w 731440"/>
              <a:gd name="connsiteY0" fmla="*/ 69453 h 518716"/>
              <a:gd name="connsiteX1" fmla="*/ 86916 w 731440"/>
              <a:gd name="connsiteY1" fmla="*/ 9922 h 518716"/>
              <a:gd name="connsiteX2" fmla="*/ 315516 w 731440"/>
              <a:gd name="connsiteY2" fmla="*/ 9922 h 518716"/>
              <a:gd name="connsiteX3" fmla="*/ 475059 w 731440"/>
              <a:gd name="connsiteY3" fmla="*/ 40878 h 518716"/>
              <a:gd name="connsiteX4" fmla="*/ 522684 w 731440"/>
              <a:gd name="connsiteY4" fmla="*/ 159940 h 518716"/>
              <a:gd name="connsiteX5" fmla="*/ 429816 w 731440"/>
              <a:gd name="connsiteY5" fmla="*/ 164703 h 518716"/>
              <a:gd name="connsiteX6" fmla="*/ 398859 w 731440"/>
              <a:gd name="connsiteY6" fmla="*/ 159940 h 518716"/>
              <a:gd name="connsiteX7" fmla="*/ 522684 w 731440"/>
              <a:gd name="connsiteY7" fmla="*/ 200422 h 518716"/>
              <a:gd name="connsiteX8" fmla="*/ 672703 w 731440"/>
              <a:gd name="connsiteY8" fmla="*/ 200422 h 518716"/>
              <a:gd name="connsiteX9" fmla="*/ 729853 w 731440"/>
              <a:gd name="connsiteY9" fmla="*/ 283765 h 518716"/>
              <a:gd name="connsiteX10" fmla="*/ 663178 w 731440"/>
              <a:gd name="connsiteY10" fmla="*/ 469503 h 518716"/>
              <a:gd name="connsiteX11" fmla="*/ 513159 w 731440"/>
              <a:gd name="connsiteY11" fmla="*/ 514747 h 518716"/>
              <a:gd name="connsiteX12" fmla="*/ 263128 w 731440"/>
              <a:gd name="connsiteY12" fmla="*/ 445690 h 518716"/>
              <a:gd name="connsiteX13" fmla="*/ 86916 w 731440"/>
              <a:gd name="connsiteY13" fmla="*/ 302815 h 518716"/>
              <a:gd name="connsiteX14" fmla="*/ 13097 w 731440"/>
              <a:gd name="connsiteY14" fmla="*/ 195659 h 518716"/>
              <a:gd name="connsiteX15" fmla="*/ 32147 w 731440"/>
              <a:gd name="connsiteY15" fmla="*/ 69453 h 518716"/>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0644 h 519907"/>
              <a:gd name="connsiteX1" fmla="*/ 86916 w 731440"/>
              <a:gd name="connsiteY1" fmla="*/ 11113 h 519907"/>
              <a:gd name="connsiteX2" fmla="*/ 315516 w 731440"/>
              <a:gd name="connsiteY2" fmla="*/ 11113 h 519907"/>
              <a:gd name="connsiteX3" fmla="*/ 379809 w 731440"/>
              <a:gd name="connsiteY3" fmla="*/ 15875 h 519907"/>
              <a:gd name="connsiteX4" fmla="*/ 434578 w 731440"/>
              <a:gd name="connsiteY4" fmla="*/ 106362 h 519907"/>
              <a:gd name="connsiteX5" fmla="*/ 429816 w 731440"/>
              <a:gd name="connsiteY5" fmla="*/ 165894 h 519907"/>
              <a:gd name="connsiteX6" fmla="*/ 398859 w 731440"/>
              <a:gd name="connsiteY6" fmla="*/ 161131 h 519907"/>
              <a:gd name="connsiteX7" fmla="*/ 522684 w 731440"/>
              <a:gd name="connsiteY7" fmla="*/ 201613 h 519907"/>
              <a:gd name="connsiteX8" fmla="*/ 672703 w 731440"/>
              <a:gd name="connsiteY8" fmla="*/ 201613 h 519907"/>
              <a:gd name="connsiteX9" fmla="*/ 729853 w 731440"/>
              <a:gd name="connsiteY9" fmla="*/ 284956 h 519907"/>
              <a:gd name="connsiteX10" fmla="*/ 663178 w 731440"/>
              <a:gd name="connsiteY10" fmla="*/ 470694 h 519907"/>
              <a:gd name="connsiteX11" fmla="*/ 513159 w 731440"/>
              <a:gd name="connsiteY11" fmla="*/ 515938 h 519907"/>
              <a:gd name="connsiteX12" fmla="*/ 263128 w 731440"/>
              <a:gd name="connsiteY12" fmla="*/ 446881 h 519907"/>
              <a:gd name="connsiteX13" fmla="*/ 86916 w 731440"/>
              <a:gd name="connsiteY13" fmla="*/ 304006 h 519907"/>
              <a:gd name="connsiteX14" fmla="*/ 13097 w 731440"/>
              <a:gd name="connsiteY14" fmla="*/ 196850 h 519907"/>
              <a:gd name="connsiteX15" fmla="*/ 32147 w 731440"/>
              <a:gd name="connsiteY15" fmla="*/ 70644 h 519907"/>
              <a:gd name="connsiteX0" fmla="*/ 32147 w 731440"/>
              <a:gd name="connsiteY0" fmla="*/ 80566 h 529829"/>
              <a:gd name="connsiteX1" fmla="*/ 86916 w 731440"/>
              <a:gd name="connsiteY1" fmla="*/ 21035 h 529829"/>
              <a:gd name="connsiteX2" fmla="*/ 315516 w 731440"/>
              <a:gd name="connsiteY2" fmla="*/ 21035 h 529829"/>
              <a:gd name="connsiteX3" fmla="*/ 379809 w 731440"/>
              <a:gd name="connsiteY3" fmla="*/ 25797 h 529829"/>
              <a:gd name="connsiteX4" fmla="*/ 429816 w 731440"/>
              <a:gd name="connsiteY4" fmla="*/ 175816 h 529829"/>
              <a:gd name="connsiteX5" fmla="*/ 398859 w 731440"/>
              <a:gd name="connsiteY5" fmla="*/ 171053 h 529829"/>
              <a:gd name="connsiteX6" fmla="*/ 522684 w 731440"/>
              <a:gd name="connsiteY6" fmla="*/ 211535 h 529829"/>
              <a:gd name="connsiteX7" fmla="*/ 672703 w 731440"/>
              <a:gd name="connsiteY7" fmla="*/ 211535 h 529829"/>
              <a:gd name="connsiteX8" fmla="*/ 729853 w 731440"/>
              <a:gd name="connsiteY8" fmla="*/ 294878 h 529829"/>
              <a:gd name="connsiteX9" fmla="*/ 663178 w 731440"/>
              <a:gd name="connsiteY9" fmla="*/ 480616 h 529829"/>
              <a:gd name="connsiteX10" fmla="*/ 513159 w 731440"/>
              <a:gd name="connsiteY10" fmla="*/ 525860 h 529829"/>
              <a:gd name="connsiteX11" fmla="*/ 263128 w 731440"/>
              <a:gd name="connsiteY11" fmla="*/ 456803 h 529829"/>
              <a:gd name="connsiteX12" fmla="*/ 86916 w 731440"/>
              <a:gd name="connsiteY12" fmla="*/ 313928 h 529829"/>
              <a:gd name="connsiteX13" fmla="*/ 13097 w 731440"/>
              <a:gd name="connsiteY13" fmla="*/ 206772 h 529829"/>
              <a:gd name="connsiteX14" fmla="*/ 32147 w 731440"/>
              <a:gd name="connsiteY14" fmla="*/ 80566 h 529829"/>
              <a:gd name="connsiteX0" fmla="*/ 32147 w 731440"/>
              <a:gd name="connsiteY0" fmla="*/ 80566 h 529829"/>
              <a:gd name="connsiteX1" fmla="*/ 86916 w 731440"/>
              <a:gd name="connsiteY1" fmla="*/ 21035 h 529829"/>
              <a:gd name="connsiteX2" fmla="*/ 315516 w 731440"/>
              <a:gd name="connsiteY2" fmla="*/ 21035 h 529829"/>
              <a:gd name="connsiteX3" fmla="*/ 379809 w 731440"/>
              <a:gd name="connsiteY3" fmla="*/ 25797 h 529829"/>
              <a:gd name="connsiteX4" fmla="*/ 429816 w 731440"/>
              <a:gd name="connsiteY4" fmla="*/ 175816 h 529829"/>
              <a:gd name="connsiteX5" fmla="*/ 398859 w 731440"/>
              <a:gd name="connsiteY5" fmla="*/ 171053 h 529829"/>
              <a:gd name="connsiteX6" fmla="*/ 522684 w 731440"/>
              <a:gd name="connsiteY6" fmla="*/ 211535 h 529829"/>
              <a:gd name="connsiteX7" fmla="*/ 672703 w 731440"/>
              <a:gd name="connsiteY7" fmla="*/ 211535 h 529829"/>
              <a:gd name="connsiteX8" fmla="*/ 729853 w 731440"/>
              <a:gd name="connsiteY8" fmla="*/ 294878 h 529829"/>
              <a:gd name="connsiteX9" fmla="*/ 663178 w 731440"/>
              <a:gd name="connsiteY9" fmla="*/ 480616 h 529829"/>
              <a:gd name="connsiteX10" fmla="*/ 513159 w 731440"/>
              <a:gd name="connsiteY10" fmla="*/ 525860 h 529829"/>
              <a:gd name="connsiteX11" fmla="*/ 263128 w 731440"/>
              <a:gd name="connsiteY11" fmla="*/ 456803 h 529829"/>
              <a:gd name="connsiteX12" fmla="*/ 86916 w 731440"/>
              <a:gd name="connsiteY12" fmla="*/ 313928 h 529829"/>
              <a:gd name="connsiteX13" fmla="*/ 13097 w 731440"/>
              <a:gd name="connsiteY13" fmla="*/ 206772 h 529829"/>
              <a:gd name="connsiteX14" fmla="*/ 32147 w 731440"/>
              <a:gd name="connsiteY14" fmla="*/ 80566 h 529829"/>
              <a:gd name="connsiteX0" fmla="*/ 32147 w 731440"/>
              <a:gd name="connsiteY0" fmla="*/ 80566 h 529829"/>
              <a:gd name="connsiteX1" fmla="*/ 86916 w 731440"/>
              <a:gd name="connsiteY1" fmla="*/ 21035 h 529829"/>
              <a:gd name="connsiteX2" fmla="*/ 315516 w 731440"/>
              <a:gd name="connsiteY2" fmla="*/ 21035 h 529829"/>
              <a:gd name="connsiteX3" fmla="*/ 379809 w 731440"/>
              <a:gd name="connsiteY3" fmla="*/ 25797 h 529829"/>
              <a:gd name="connsiteX4" fmla="*/ 429816 w 731440"/>
              <a:gd name="connsiteY4" fmla="*/ 175816 h 529829"/>
              <a:gd name="connsiteX5" fmla="*/ 398859 w 731440"/>
              <a:gd name="connsiteY5" fmla="*/ 171053 h 529829"/>
              <a:gd name="connsiteX6" fmla="*/ 522684 w 731440"/>
              <a:gd name="connsiteY6" fmla="*/ 211535 h 529829"/>
              <a:gd name="connsiteX7" fmla="*/ 672703 w 731440"/>
              <a:gd name="connsiteY7" fmla="*/ 211535 h 529829"/>
              <a:gd name="connsiteX8" fmla="*/ 729853 w 731440"/>
              <a:gd name="connsiteY8" fmla="*/ 294878 h 529829"/>
              <a:gd name="connsiteX9" fmla="*/ 663178 w 731440"/>
              <a:gd name="connsiteY9" fmla="*/ 480616 h 529829"/>
              <a:gd name="connsiteX10" fmla="*/ 513159 w 731440"/>
              <a:gd name="connsiteY10" fmla="*/ 525860 h 529829"/>
              <a:gd name="connsiteX11" fmla="*/ 263128 w 731440"/>
              <a:gd name="connsiteY11" fmla="*/ 456803 h 529829"/>
              <a:gd name="connsiteX12" fmla="*/ 86916 w 731440"/>
              <a:gd name="connsiteY12" fmla="*/ 313928 h 529829"/>
              <a:gd name="connsiteX13" fmla="*/ 13097 w 731440"/>
              <a:gd name="connsiteY13" fmla="*/ 206772 h 529829"/>
              <a:gd name="connsiteX14" fmla="*/ 32147 w 731440"/>
              <a:gd name="connsiteY14" fmla="*/ 80566 h 529829"/>
              <a:gd name="connsiteX0" fmla="*/ 32147 w 731440"/>
              <a:gd name="connsiteY0" fmla="*/ 80566 h 529829"/>
              <a:gd name="connsiteX1" fmla="*/ 86916 w 731440"/>
              <a:gd name="connsiteY1" fmla="*/ 21035 h 529829"/>
              <a:gd name="connsiteX2" fmla="*/ 315516 w 731440"/>
              <a:gd name="connsiteY2" fmla="*/ 21035 h 529829"/>
              <a:gd name="connsiteX3" fmla="*/ 379809 w 731440"/>
              <a:gd name="connsiteY3" fmla="*/ 25797 h 529829"/>
              <a:gd name="connsiteX4" fmla="*/ 436960 w 731440"/>
              <a:gd name="connsiteY4" fmla="*/ 175816 h 529829"/>
              <a:gd name="connsiteX5" fmla="*/ 398859 w 731440"/>
              <a:gd name="connsiteY5" fmla="*/ 171053 h 529829"/>
              <a:gd name="connsiteX6" fmla="*/ 522684 w 731440"/>
              <a:gd name="connsiteY6" fmla="*/ 211535 h 529829"/>
              <a:gd name="connsiteX7" fmla="*/ 672703 w 731440"/>
              <a:gd name="connsiteY7" fmla="*/ 211535 h 529829"/>
              <a:gd name="connsiteX8" fmla="*/ 729853 w 731440"/>
              <a:gd name="connsiteY8" fmla="*/ 294878 h 529829"/>
              <a:gd name="connsiteX9" fmla="*/ 663178 w 731440"/>
              <a:gd name="connsiteY9" fmla="*/ 480616 h 529829"/>
              <a:gd name="connsiteX10" fmla="*/ 513159 w 731440"/>
              <a:gd name="connsiteY10" fmla="*/ 525860 h 529829"/>
              <a:gd name="connsiteX11" fmla="*/ 263128 w 731440"/>
              <a:gd name="connsiteY11" fmla="*/ 456803 h 529829"/>
              <a:gd name="connsiteX12" fmla="*/ 86916 w 731440"/>
              <a:gd name="connsiteY12" fmla="*/ 313928 h 529829"/>
              <a:gd name="connsiteX13" fmla="*/ 13097 w 731440"/>
              <a:gd name="connsiteY13" fmla="*/ 206772 h 529829"/>
              <a:gd name="connsiteX14" fmla="*/ 32147 w 731440"/>
              <a:gd name="connsiteY14" fmla="*/ 80566 h 529829"/>
              <a:gd name="connsiteX0" fmla="*/ 32147 w 731440"/>
              <a:gd name="connsiteY0" fmla="*/ 81756 h 531019"/>
              <a:gd name="connsiteX1" fmla="*/ 86916 w 731440"/>
              <a:gd name="connsiteY1" fmla="*/ 22225 h 531019"/>
              <a:gd name="connsiteX2" fmla="*/ 315516 w 731440"/>
              <a:gd name="connsiteY2" fmla="*/ 22225 h 531019"/>
              <a:gd name="connsiteX3" fmla="*/ 379809 w 731440"/>
              <a:gd name="connsiteY3" fmla="*/ 26987 h 531019"/>
              <a:gd name="connsiteX4" fmla="*/ 436960 w 731440"/>
              <a:gd name="connsiteY4" fmla="*/ 184150 h 531019"/>
              <a:gd name="connsiteX5" fmla="*/ 398859 w 731440"/>
              <a:gd name="connsiteY5" fmla="*/ 172243 h 531019"/>
              <a:gd name="connsiteX6" fmla="*/ 522684 w 731440"/>
              <a:gd name="connsiteY6" fmla="*/ 212725 h 531019"/>
              <a:gd name="connsiteX7" fmla="*/ 672703 w 731440"/>
              <a:gd name="connsiteY7" fmla="*/ 212725 h 531019"/>
              <a:gd name="connsiteX8" fmla="*/ 729853 w 731440"/>
              <a:gd name="connsiteY8" fmla="*/ 296068 h 531019"/>
              <a:gd name="connsiteX9" fmla="*/ 663178 w 731440"/>
              <a:gd name="connsiteY9" fmla="*/ 481806 h 531019"/>
              <a:gd name="connsiteX10" fmla="*/ 513159 w 731440"/>
              <a:gd name="connsiteY10" fmla="*/ 527050 h 531019"/>
              <a:gd name="connsiteX11" fmla="*/ 263128 w 731440"/>
              <a:gd name="connsiteY11" fmla="*/ 457993 h 531019"/>
              <a:gd name="connsiteX12" fmla="*/ 86916 w 731440"/>
              <a:gd name="connsiteY12" fmla="*/ 315118 h 531019"/>
              <a:gd name="connsiteX13" fmla="*/ 13097 w 731440"/>
              <a:gd name="connsiteY13" fmla="*/ 207962 h 531019"/>
              <a:gd name="connsiteX14" fmla="*/ 32147 w 731440"/>
              <a:gd name="connsiteY14" fmla="*/ 81756 h 531019"/>
              <a:gd name="connsiteX0" fmla="*/ 32147 w 731440"/>
              <a:gd name="connsiteY0" fmla="*/ 81757 h 531020"/>
              <a:gd name="connsiteX1" fmla="*/ 86916 w 731440"/>
              <a:gd name="connsiteY1" fmla="*/ 22226 h 531020"/>
              <a:gd name="connsiteX2" fmla="*/ 315516 w 731440"/>
              <a:gd name="connsiteY2" fmla="*/ 22226 h 531020"/>
              <a:gd name="connsiteX3" fmla="*/ 379809 w 731440"/>
              <a:gd name="connsiteY3" fmla="*/ 26988 h 531020"/>
              <a:gd name="connsiteX4" fmla="*/ 439341 w 731440"/>
              <a:gd name="connsiteY4" fmla="*/ 184151 h 531020"/>
              <a:gd name="connsiteX5" fmla="*/ 398859 w 731440"/>
              <a:gd name="connsiteY5" fmla="*/ 172244 h 531020"/>
              <a:gd name="connsiteX6" fmla="*/ 522684 w 731440"/>
              <a:gd name="connsiteY6" fmla="*/ 212726 h 531020"/>
              <a:gd name="connsiteX7" fmla="*/ 672703 w 731440"/>
              <a:gd name="connsiteY7" fmla="*/ 212726 h 531020"/>
              <a:gd name="connsiteX8" fmla="*/ 729853 w 731440"/>
              <a:gd name="connsiteY8" fmla="*/ 296069 h 531020"/>
              <a:gd name="connsiteX9" fmla="*/ 663178 w 731440"/>
              <a:gd name="connsiteY9" fmla="*/ 481807 h 531020"/>
              <a:gd name="connsiteX10" fmla="*/ 513159 w 731440"/>
              <a:gd name="connsiteY10" fmla="*/ 527051 h 531020"/>
              <a:gd name="connsiteX11" fmla="*/ 263128 w 731440"/>
              <a:gd name="connsiteY11" fmla="*/ 457994 h 531020"/>
              <a:gd name="connsiteX12" fmla="*/ 86916 w 731440"/>
              <a:gd name="connsiteY12" fmla="*/ 315119 h 531020"/>
              <a:gd name="connsiteX13" fmla="*/ 13097 w 731440"/>
              <a:gd name="connsiteY13" fmla="*/ 207963 h 531020"/>
              <a:gd name="connsiteX14" fmla="*/ 32147 w 731440"/>
              <a:gd name="connsiteY14" fmla="*/ 81757 h 531020"/>
              <a:gd name="connsiteX0" fmla="*/ 32147 w 731440"/>
              <a:gd name="connsiteY0" fmla="*/ 81757 h 531020"/>
              <a:gd name="connsiteX1" fmla="*/ 86916 w 731440"/>
              <a:gd name="connsiteY1" fmla="*/ 22226 h 531020"/>
              <a:gd name="connsiteX2" fmla="*/ 315516 w 731440"/>
              <a:gd name="connsiteY2" fmla="*/ 22226 h 531020"/>
              <a:gd name="connsiteX3" fmla="*/ 379809 w 731440"/>
              <a:gd name="connsiteY3" fmla="*/ 26988 h 531020"/>
              <a:gd name="connsiteX4" fmla="*/ 439341 w 731440"/>
              <a:gd name="connsiteY4" fmla="*/ 184151 h 531020"/>
              <a:gd name="connsiteX5" fmla="*/ 398859 w 731440"/>
              <a:gd name="connsiteY5" fmla="*/ 172244 h 531020"/>
              <a:gd name="connsiteX6" fmla="*/ 522684 w 731440"/>
              <a:gd name="connsiteY6" fmla="*/ 212726 h 531020"/>
              <a:gd name="connsiteX7" fmla="*/ 672703 w 731440"/>
              <a:gd name="connsiteY7" fmla="*/ 212726 h 531020"/>
              <a:gd name="connsiteX8" fmla="*/ 729853 w 731440"/>
              <a:gd name="connsiteY8" fmla="*/ 296069 h 531020"/>
              <a:gd name="connsiteX9" fmla="*/ 663178 w 731440"/>
              <a:gd name="connsiteY9" fmla="*/ 481807 h 531020"/>
              <a:gd name="connsiteX10" fmla="*/ 513159 w 731440"/>
              <a:gd name="connsiteY10" fmla="*/ 527051 h 531020"/>
              <a:gd name="connsiteX11" fmla="*/ 263128 w 731440"/>
              <a:gd name="connsiteY11" fmla="*/ 457994 h 531020"/>
              <a:gd name="connsiteX12" fmla="*/ 86916 w 731440"/>
              <a:gd name="connsiteY12" fmla="*/ 315119 h 531020"/>
              <a:gd name="connsiteX13" fmla="*/ 13097 w 731440"/>
              <a:gd name="connsiteY13" fmla="*/ 207963 h 531020"/>
              <a:gd name="connsiteX14" fmla="*/ 32147 w 731440"/>
              <a:gd name="connsiteY14" fmla="*/ 81757 h 531020"/>
              <a:gd name="connsiteX0" fmla="*/ 32147 w 731440"/>
              <a:gd name="connsiteY0" fmla="*/ 81757 h 531020"/>
              <a:gd name="connsiteX1" fmla="*/ 86916 w 731440"/>
              <a:gd name="connsiteY1" fmla="*/ 22226 h 531020"/>
              <a:gd name="connsiteX2" fmla="*/ 315516 w 731440"/>
              <a:gd name="connsiteY2" fmla="*/ 22226 h 531020"/>
              <a:gd name="connsiteX3" fmla="*/ 379809 w 731440"/>
              <a:gd name="connsiteY3" fmla="*/ 26988 h 531020"/>
              <a:gd name="connsiteX4" fmla="*/ 439341 w 731440"/>
              <a:gd name="connsiteY4" fmla="*/ 184151 h 531020"/>
              <a:gd name="connsiteX5" fmla="*/ 398859 w 731440"/>
              <a:gd name="connsiteY5" fmla="*/ 172244 h 531020"/>
              <a:gd name="connsiteX6" fmla="*/ 522684 w 731440"/>
              <a:gd name="connsiteY6" fmla="*/ 212726 h 531020"/>
              <a:gd name="connsiteX7" fmla="*/ 672703 w 731440"/>
              <a:gd name="connsiteY7" fmla="*/ 212726 h 531020"/>
              <a:gd name="connsiteX8" fmla="*/ 729853 w 731440"/>
              <a:gd name="connsiteY8" fmla="*/ 296069 h 531020"/>
              <a:gd name="connsiteX9" fmla="*/ 663178 w 731440"/>
              <a:gd name="connsiteY9" fmla="*/ 481807 h 531020"/>
              <a:gd name="connsiteX10" fmla="*/ 513159 w 731440"/>
              <a:gd name="connsiteY10" fmla="*/ 527051 h 531020"/>
              <a:gd name="connsiteX11" fmla="*/ 263128 w 731440"/>
              <a:gd name="connsiteY11" fmla="*/ 457994 h 531020"/>
              <a:gd name="connsiteX12" fmla="*/ 86916 w 731440"/>
              <a:gd name="connsiteY12" fmla="*/ 315119 h 531020"/>
              <a:gd name="connsiteX13" fmla="*/ 13097 w 731440"/>
              <a:gd name="connsiteY13" fmla="*/ 207963 h 531020"/>
              <a:gd name="connsiteX14" fmla="*/ 32147 w 731440"/>
              <a:gd name="connsiteY14" fmla="*/ 81757 h 531020"/>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398859 w 731440"/>
              <a:gd name="connsiteY4" fmla="*/ 170259 h 529035"/>
              <a:gd name="connsiteX5" fmla="*/ 522684 w 731440"/>
              <a:gd name="connsiteY5" fmla="*/ 210741 h 529035"/>
              <a:gd name="connsiteX6" fmla="*/ 672703 w 731440"/>
              <a:gd name="connsiteY6" fmla="*/ 210741 h 529035"/>
              <a:gd name="connsiteX7" fmla="*/ 729853 w 731440"/>
              <a:gd name="connsiteY7" fmla="*/ 294084 h 529035"/>
              <a:gd name="connsiteX8" fmla="*/ 663178 w 731440"/>
              <a:gd name="connsiteY8" fmla="*/ 479822 h 529035"/>
              <a:gd name="connsiteX9" fmla="*/ 513159 w 731440"/>
              <a:gd name="connsiteY9" fmla="*/ 525066 h 529035"/>
              <a:gd name="connsiteX10" fmla="*/ 263128 w 731440"/>
              <a:gd name="connsiteY10" fmla="*/ 456009 h 529035"/>
              <a:gd name="connsiteX11" fmla="*/ 86916 w 731440"/>
              <a:gd name="connsiteY11" fmla="*/ 313134 h 529035"/>
              <a:gd name="connsiteX12" fmla="*/ 13097 w 731440"/>
              <a:gd name="connsiteY12" fmla="*/ 205978 h 529035"/>
              <a:gd name="connsiteX13" fmla="*/ 32147 w 731440"/>
              <a:gd name="connsiteY13" fmla="*/ 79772 h 5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440" h="529035">
                <a:moveTo>
                  <a:pt x="32147" y="79772"/>
                </a:moveTo>
                <a:cubicBezTo>
                  <a:pt x="44450" y="48816"/>
                  <a:pt x="39688" y="30163"/>
                  <a:pt x="86916" y="20241"/>
                </a:cubicBezTo>
                <a:cubicBezTo>
                  <a:pt x="134144" y="10319"/>
                  <a:pt x="266701" y="19447"/>
                  <a:pt x="315516" y="20241"/>
                </a:cubicBezTo>
                <a:cubicBezTo>
                  <a:pt x="364331" y="21035"/>
                  <a:pt x="365918" y="0"/>
                  <a:pt x="379809" y="25003"/>
                </a:cubicBezTo>
                <a:cubicBezTo>
                  <a:pt x="393700" y="50006"/>
                  <a:pt x="375047" y="139303"/>
                  <a:pt x="398859" y="170259"/>
                </a:cubicBezTo>
                <a:cubicBezTo>
                  <a:pt x="422672" y="201215"/>
                  <a:pt x="477043" y="203994"/>
                  <a:pt x="522684" y="210741"/>
                </a:cubicBezTo>
                <a:cubicBezTo>
                  <a:pt x="568325" y="217488"/>
                  <a:pt x="638175" y="196851"/>
                  <a:pt x="672703" y="210741"/>
                </a:cubicBezTo>
                <a:cubicBezTo>
                  <a:pt x="707231" y="224631"/>
                  <a:pt x="731440" y="249237"/>
                  <a:pt x="729853" y="294084"/>
                </a:cubicBezTo>
                <a:cubicBezTo>
                  <a:pt x="728266" y="338931"/>
                  <a:pt x="699294" y="441325"/>
                  <a:pt x="663178" y="479822"/>
                </a:cubicBezTo>
                <a:cubicBezTo>
                  <a:pt x="627062" y="518319"/>
                  <a:pt x="579834" y="529035"/>
                  <a:pt x="513159" y="525066"/>
                </a:cubicBezTo>
                <a:cubicBezTo>
                  <a:pt x="446484" y="521097"/>
                  <a:pt x="334168" y="491331"/>
                  <a:pt x="263128" y="456009"/>
                </a:cubicBezTo>
                <a:cubicBezTo>
                  <a:pt x="192088" y="420687"/>
                  <a:pt x="128588" y="354806"/>
                  <a:pt x="86916" y="313134"/>
                </a:cubicBezTo>
                <a:cubicBezTo>
                  <a:pt x="45244" y="271462"/>
                  <a:pt x="26194" y="241300"/>
                  <a:pt x="13097" y="205978"/>
                </a:cubicBezTo>
                <a:cubicBezTo>
                  <a:pt x="0" y="170656"/>
                  <a:pt x="19844" y="110728"/>
                  <a:pt x="32147" y="79772"/>
                </a:cubicBezTo>
                <a:close/>
              </a:path>
            </a:pathLst>
          </a:custGeom>
          <a:solidFill>
            <a:srgbClr val="99CC00"/>
          </a:solidFill>
          <a:ln w="47625" cap="flat" cmpd="sng" algn="ctr">
            <a:solidFill>
              <a:schemeClr val="tx1">
                <a:alpha val="42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118" name="図 117" descr="座席, 家具, チェアー, 座る が含まれている画像&#10;&#10;自動的に生成された説明">
            <a:extLst>
              <a:ext uri="{FF2B5EF4-FFF2-40B4-BE49-F238E27FC236}">
                <a16:creationId xmlns:a16="http://schemas.microsoft.com/office/drawing/2014/main" id="{243C55C2-BA76-4166-AE89-18A9B75C0B2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35982"/>
          <a:stretch/>
        </p:blipFill>
        <p:spPr>
          <a:xfrm>
            <a:off x="5677877" y="3154494"/>
            <a:ext cx="2476216" cy="3823517"/>
          </a:xfrm>
          <a:prstGeom prst="rect">
            <a:avLst/>
          </a:prstGeom>
        </p:spPr>
      </p:pic>
      <p:sp>
        <p:nvSpPr>
          <p:cNvPr id="57" name="円/楕円 21">
            <a:extLst>
              <a:ext uri="{FF2B5EF4-FFF2-40B4-BE49-F238E27FC236}">
                <a16:creationId xmlns:a16="http://schemas.microsoft.com/office/drawing/2014/main" id="{618BD29E-7B44-4B53-AFBB-C77C4FB7BECC}"/>
              </a:ext>
            </a:extLst>
          </p:cNvPr>
          <p:cNvSpPr/>
          <p:nvPr/>
        </p:nvSpPr>
        <p:spPr bwMode="auto">
          <a:xfrm rot="20431047">
            <a:off x="1963199" y="870283"/>
            <a:ext cx="232734" cy="302120"/>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2" name="正方形/長方形 18">
            <a:extLst>
              <a:ext uri="{FF2B5EF4-FFF2-40B4-BE49-F238E27FC236}">
                <a16:creationId xmlns:a16="http://schemas.microsoft.com/office/drawing/2014/main" id="{3EEBB3AF-5CE8-4215-AE8A-AD09E26056C3}"/>
              </a:ext>
            </a:extLst>
          </p:cNvPr>
          <p:cNvSpPr/>
          <p:nvPr/>
        </p:nvSpPr>
        <p:spPr bwMode="auto">
          <a:xfrm rot="21396468">
            <a:off x="3697286" y="432103"/>
            <a:ext cx="1606671" cy="2329694"/>
          </a:xfrm>
          <a:custGeom>
            <a:avLst/>
            <a:gdLst>
              <a:gd name="connsiteX0" fmla="*/ 0 w 3996715"/>
              <a:gd name="connsiteY0" fmla="*/ 0 h 2564550"/>
              <a:gd name="connsiteX1" fmla="*/ 3996715 w 3996715"/>
              <a:gd name="connsiteY1" fmla="*/ 0 h 2564550"/>
              <a:gd name="connsiteX2" fmla="*/ 3996715 w 3996715"/>
              <a:gd name="connsiteY2" fmla="*/ 2564550 h 2564550"/>
              <a:gd name="connsiteX3" fmla="*/ 0 w 3996715"/>
              <a:gd name="connsiteY3" fmla="*/ 2564550 h 2564550"/>
              <a:gd name="connsiteX4" fmla="*/ 0 w 3996715"/>
              <a:gd name="connsiteY4" fmla="*/ 0 h 2564550"/>
              <a:gd name="connsiteX0" fmla="*/ 198311 w 3996715"/>
              <a:gd name="connsiteY0" fmla="*/ 0 h 2573613"/>
              <a:gd name="connsiteX1" fmla="*/ 3996715 w 3996715"/>
              <a:gd name="connsiteY1" fmla="*/ 9063 h 2573613"/>
              <a:gd name="connsiteX2" fmla="*/ 3996715 w 3996715"/>
              <a:gd name="connsiteY2" fmla="*/ 2573613 h 2573613"/>
              <a:gd name="connsiteX3" fmla="*/ 0 w 3996715"/>
              <a:gd name="connsiteY3" fmla="*/ 2573613 h 2573613"/>
              <a:gd name="connsiteX4" fmla="*/ 198311 w 3996715"/>
              <a:gd name="connsiteY4" fmla="*/ 0 h 2573613"/>
              <a:gd name="connsiteX0" fmla="*/ 198311 w 4159604"/>
              <a:gd name="connsiteY0" fmla="*/ 0 h 2573613"/>
              <a:gd name="connsiteX1" fmla="*/ 4159604 w 4159604"/>
              <a:gd name="connsiteY1" fmla="*/ 70763 h 2573613"/>
              <a:gd name="connsiteX2" fmla="*/ 3996715 w 4159604"/>
              <a:gd name="connsiteY2" fmla="*/ 2573613 h 2573613"/>
              <a:gd name="connsiteX3" fmla="*/ 0 w 4159604"/>
              <a:gd name="connsiteY3" fmla="*/ 2573613 h 2573613"/>
              <a:gd name="connsiteX4" fmla="*/ 198311 w 4159604"/>
              <a:gd name="connsiteY4" fmla="*/ 0 h 2573613"/>
              <a:gd name="connsiteX0" fmla="*/ 213444 w 4159604"/>
              <a:gd name="connsiteY0" fmla="*/ 0 h 2691975"/>
              <a:gd name="connsiteX1" fmla="*/ 4159604 w 4159604"/>
              <a:gd name="connsiteY1" fmla="*/ 189125 h 2691975"/>
              <a:gd name="connsiteX2" fmla="*/ 3996715 w 4159604"/>
              <a:gd name="connsiteY2" fmla="*/ 2691975 h 2691975"/>
              <a:gd name="connsiteX3" fmla="*/ 0 w 4159604"/>
              <a:gd name="connsiteY3" fmla="*/ 2691975 h 2691975"/>
              <a:gd name="connsiteX4" fmla="*/ 213444 w 4159604"/>
              <a:gd name="connsiteY4" fmla="*/ 0 h 2691975"/>
              <a:gd name="connsiteX0" fmla="*/ 133339 w 4159604"/>
              <a:gd name="connsiteY0" fmla="*/ 0 h 2696670"/>
              <a:gd name="connsiteX1" fmla="*/ 4159604 w 4159604"/>
              <a:gd name="connsiteY1" fmla="*/ 193820 h 2696670"/>
              <a:gd name="connsiteX2" fmla="*/ 3996715 w 4159604"/>
              <a:gd name="connsiteY2" fmla="*/ 2696670 h 2696670"/>
              <a:gd name="connsiteX3" fmla="*/ 0 w 4159604"/>
              <a:gd name="connsiteY3" fmla="*/ 2696670 h 2696670"/>
              <a:gd name="connsiteX4" fmla="*/ 133339 w 4159604"/>
              <a:gd name="connsiteY4" fmla="*/ 0 h 2696670"/>
              <a:gd name="connsiteX0" fmla="*/ 157369 w 4159604"/>
              <a:gd name="connsiteY0" fmla="*/ 0 h 2695262"/>
              <a:gd name="connsiteX1" fmla="*/ 4159604 w 4159604"/>
              <a:gd name="connsiteY1" fmla="*/ 192412 h 2695262"/>
              <a:gd name="connsiteX2" fmla="*/ 3996715 w 4159604"/>
              <a:gd name="connsiteY2" fmla="*/ 2695262 h 2695262"/>
              <a:gd name="connsiteX3" fmla="*/ 0 w 4159604"/>
              <a:gd name="connsiteY3" fmla="*/ 2695262 h 2695262"/>
              <a:gd name="connsiteX4" fmla="*/ 157369 w 4159604"/>
              <a:gd name="connsiteY4" fmla="*/ 0 h 2695262"/>
              <a:gd name="connsiteX0" fmla="*/ 157369 w 4159604"/>
              <a:gd name="connsiteY0" fmla="*/ 0 h 2741895"/>
              <a:gd name="connsiteX1" fmla="*/ 4159604 w 4159604"/>
              <a:gd name="connsiteY1" fmla="*/ 192412 h 2741895"/>
              <a:gd name="connsiteX2" fmla="*/ 4040144 w 4159604"/>
              <a:gd name="connsiteY2" fmla="*/ 2741895 h 2741895"/>
              <a:gd name="connsiteX3" fmla="*/ 0 w 4159604"/>
              <a:gd name="connsiteY3" fmla="*/ 2695262 h 2741895"/>
              <a:gd name="connsiteX4" fmla="*/ 157369 w 4159604"/>
              <a:gd name="connsiteY4" fmla="*/ 0 h 2741895"/>
              <a:gd name="connsiteX0" fmla="*/ 157369 w 4183287"/>
              <a:gd name="connsiteY0" fmla="*/ 0 h 2738514"/>
              <a:gd name="connsiteX1" fmla="*/ 4159604 w 4183287"/>
              <a:gd name="connsiteY1" fmla="*/ 192412 h 2738514"/>
              <a:gd name="connsiteX2" fmla="*/ 4183287 w 4183287"/>
              <a:gd name="connsiteY2" fmla="*/ 2738514 h 2738514"/>
              <a:gd name="connsiteX3" fmla="*/ 0 w 4183287"/>
              <a:gd name="connsiteY3" fmla="*/ 2695262 h 2738514"/>
              <a:gd name="connsiteX4" fmla="*/ 157369 w 4183287"/>
              <a:gd name="connsiteY4" fmla="*/ 0 h 2738514"/>
              <a:gd name="connsiteX0" fmla="*/ 157369 w 4415564"/>
              <a:gd name="connsiteY0" fmla="*/ 0 h 2738514"/>
              <a:gd name="connsiteX1" fmla="*/ 4415564 w 4415564"/>
              <a:gd name="connsiteY1" fmla="*/ 220407 h 2738514"/>
              <a:gd name="connsiteX2" fmla="*/ 4183287 w 4415564"/>
              <a:gd name="connsiteY2" fmla="*/ 2738514 h 2738514"/>
              <a:gd name="connsiteX3" fmla="*/ 0 w 4415564"/>
              <a:gd name="connsiteY3" fmla="*/ 2695262 h 2738514"/>
              <a:gd name="connsiteX4" fmla="*/ 157369 w 4415564"/>
              <a:gd name="connsiteY4" fmla="*/ 0 h 2738514"/>
              <a:gd name="connsiteX0" fmla="*/ 157369 w 4415564"/>
              <a:gd name="connsiteY0" fmla="*/ 0 h 2712180"/>
              <a:gd name="connsiteX1" fmla="*/ 4415564 w 4415564"/>
              <a:gd name="connsiteY1" fmla="*/ 220407 h 2712180"/>
              <a:gd name="connsiteX2" fmla="*/ 4199253 w 4415564"/>
              <a:gd name="connsiteY2" fmla="*/ 2712180 h 2712180"/>
              <a:gd name="connsiteX3" fmla="*/ 0 w 4415564"/>
              <a:gd name="connsiteY3" fmla="*/ 2695262 h 2712180"/>
              <a:gd name="connsiteX4" fmla="*/ 157369 w 4415564"/>
              <a:gd name="connsiteY4" fmla="*/ 0 h 2712180"/>
              <a:gd name="connsiteX0" fmla="*/ 157369 w 4415564"/>
              <a:gd name="connsiteY0" fmla="*/ 0 h 2730090"/>
              <a:gd name="connsiteX1" fmla="*/ 4415564 w 4415564"/>
              <a:gd name="connsiteY1" fmla="*/ 220407 h 2730090"/>
              <a:gd name="connsiteX2" fmla="*/ 4197646 w 4415564"/>
              <a:gd name="connsiteY2" fmla="*/ 2730090 h 2730090"/>
              <a:gd name="connsiteX3" fmla="*/ 0 w 4415564"/>
              <a:gd name="connsiteY3" fmla="*/ 2695262 h 2730090"/>
              <a:gd name="connsiteX4" fmla="*/ 157369 w 4415564"/>
              <a:gd name="connsiteY4" fmla="*/ 0 h 2730090"/>
              <a:gd name="connsiteX0" fmla="*/ 190858 w 4415564"/>
              <a:gd name="connsiteY0" fmla="*/ 0 h 2724285"/>
              <a:gd name="connsiteX1" fmla="*/ 4415564 w 4415564"/>
              <a:gd name="connsiteY1" fmla="*/ 214602 h 2724285"/>
              <a:gd name="connsiteX2" fmla="*/ 4197646 w 4415564"/>
              <a:gd name="connsiteY2" fmla="*/ 2724285 h 2724285"/>
              <a:gd name="connsiteX3" fmla="*/ 0 w 4415564"/>
              <a:gd name="connsiteY3" fmla="*/ 2689457 h 2724285"/>
              <a:gd name="connsiteX4" fmla="*/ 190858 w 4415564"/>
              <a:gd name="connsiteY4" fmla="*/ 0 h 2724285"/>
              <a:gd name="connsiteX0" fmla="*/ 190858 w 4415564"/>
              <a:gd name="connsiteY0" fmla="*/ 0 h 2689457"/>
              <a:gd name="connsiteX1" fmla="*/ 4415564 w 4415564"/>
              <a:gd name="connsiteY1" fmla="*/ 214602 h 2689457"/>
              <a:gd name="connsiteX2" fmla="*/ 4037352 w 4415564"/>
              <a:gd name="connsiteY2" fmla="*/ 1669746 h 2689457"/>
              <a:gd name="connsiteX3" fmla="*/ 0 w 4415564"/>
              <a:gd name="connsiteY3" fmla="*/ 2689457 h 2689457"/>
              <a:gd name="connsiteX4" fmla="*/ 190858 w 4415564"/>
              <a:gd name="connsiteY4" fmla="*/ 0 h 2689457"/>
              <a:gd name="connsiteX0" fmla="*/ 100601 w 4415564"/>
              <a:gd name="connsiteY0" fmla="*/ 1217437 h 2474855"/>
              <a:gd name="connsiteX1" fmla="*/ 4415564 w 4415564"/>
              <a:gd name="connsiteY1" fmla="*/ 0 h 2474855"/>
              <a:gd name="connsiteX2" fmla="*/ 4037352 w 4415564"/>
              <a:gd name="connsiteY2" fmla="*/ 1455144 h 2474855"/>
              <a:gd name="connsiteX3" fmla="*/ 0 w 4415564"/>
              <a:gd name="connsiteY3" fmla="*/ 2474855 h 2474855"/>
              <a:gd name="connsiteX4" fmla="*/ 100601 w 4415564"/>
              <a:gd name="connsiteY4" fmla="*/ 1217437 h 2474855"/>
              <a:gd name="connsiteX0" fmla="*/ 100601 w 4164489"/>
              <a:gd name="connsiteY0" fmla="*/ 621044 h 1878462"/>
              <a:gd name="connsiteX1" fmla="*/ 4164489 w 4164489"/>
              <a:gd name="connsiteY1" fmla="*/ 0 h 1878462"/>
              <a:gd name="connsiteX2" fmla="*/ 4037352 w 4164489"/>
              <a:gd name="connsiteY2" fmla="*/ 858751 h 1878462"/>
              <a:gd name="connsiteX3" fmla="*/ 0 w 4164489"/>
              <a:gd name="connsiteY3" fmla="*/ 1878462 h 1878462"/>
              <a:gd name="connsiteX4" fmla="*/ 100601 w 4164489"/>
              <a:gd name="connsiteY4" fmla="*/ 621044 h 1878462"/>
              <a:gd name="connsiteX0" fmla="*/ 8256 w 4164489"/>
              <a:gd name="connsiteY0" fmla="*/ 726886 h 1878462"/>
              <a:gd name="connsiteX1" fmla="*/ 4164489 w 4164489"/>
              <a:gd name="connsiteY1" fmla="*/ 0 h 1878462"/>
              <a:gd name="connsiteX2" fmla="*/ 4037352 w 4164489"/>
              <a:gd name="connsiteY2" fmla="*/ 858751 h 1878462"/>
              <a:gd name="connsiteX3" fmla="*/ 0 w 4164489"/>
              <a:gd name="connsiteY3" fmla="*/ 1878462 h 1878462"/>
              <a:gd name="connsiteX4" fmla="*/ 8256 w 4164489"/>
              <a:gd name="connsiteY4" fmla="*/ 726886 h 1878462"/>
              <a:gd name="connsiteX0" fmla="*/ 0 w 4156233"/>
              <a:gd name="connsiteY0" fmla="*/ 726886 h 1962646"/>
              <a:gd name="connsiteX1" fmla="*/ 4156233 w 4156233"/>
              <a:gd name="connsiteY1" fmla="*/ 0 h 1962646"/>
              <a:gd name="connsiteX2" fmla="*/ 4029096 w 4156233"/>
              <a:gd name="connsiteY2" fmla="*/ 858751 h 1962646"/>
              <a:gd name="connsiteX3" fmla="*/ 98902 w 4156233"/>
              <a:gd name="connsiteY3" fmla="*/ 1962646 h 1962646"/>
              <a:gd name="connsiteX4" fmla="*/ 0 w 4156233"/>
              <a:gd name="connsiteY4" fmla="*/ 726886 h 1962646"/>
              <a:gd name="connsiteX0" fmla="*/ 106151 w 4057331"/>
              <a:gd name="connsiteY0" fmla="*/ 785433 h 1962646"/>
              <a:gd name="connsiteX1" fmla="*/ 4057331 w 4057331"/>
              <a:gd name="connsiteY1" fmla="*/ 0 h 1962646"/>
              <a:gd name="connsiteX2" fmla="*/ 3930194 w 4057331"/>
              <a:gd name="connsiteY2" fmla="*/ 858751 h 1962646"/>
              <a:gd name="connsiteX3" fmla="*/ 0 w 4057331"/>
              <a:gd name="connsiteY3" fmla="*/ 1962646 h 1962646"/>
              <a:gd name="connsiteX4" fmla="*/ 106151 w 4057331"/>
              <a:gd name="connsiteY4" fmla="*/ 785433 h 1962646"/>
              <a:gd name="connsiteX0" fmla="*/ 106151 w 4057331"/>
              <a:gd name="connsiteY0" fmla="*/ 785433 h 1962646"/>
              <a:gd name="connsiteX1" fmla="*/ 4057331 w 4057331"/>
              <a:gd name="connsiteY1" fmla="*/ 0 h 1962646"/>
              <a:gd name="connsiteX2" fmla="*/ 3398417 w 4057331"/>
              <a:gd name="connsiteY2" fmla="*/ 1671487 h 1962646"/>
              <a:gd name="connsiteX3" fmla="*/ 0 w 4057331"/>
              <a:gd name="connsiteY3" fmla="*/ 1962646 h 1962646"/>
              <a:gd name="connsiteX4" fmla="*/ 106151 w 4057331"/>
              <a:gd name="connsiteY4" fmla="*/ 785433 h 1962646"/>
              <a:gd name="connsiteX0" fmla="*/ 106151 w 3478937"/>
              <a:gd name="connsiteY0" fmla="*/ 92399 h 1269612"/>
              <a:gd name="connsiteX1" fmla="*/ 3478937 w 3478937"/>
              <a:gd name="connsiteY1" fmla="*/ 0 h 1269612"/>
              <a:gd name="connsiteX2" fmla="*/ 3398417 w 3478937"/>
              <a:gd name="connsiteY2" fmla="*/ 978453 h 1269612"/>
              <a:gd name="connsiteX3" fmla="*/ 0 w 3478937"/>
              <a:gd name="connsiteY3" fmla="*/ 1269612 h 1269612"/>
              <a:gd name="connsiteX4" fmla="*/ 106151 w 3478937"/>
              <a:gd name="connsiteY4" fmla="*/ 92399 h 1269612"/>
              <a:gd name="connsiteX0" fmla="*/ 2089440 w 3478937"/>
              <a:gd name="connsiteY0" fmla="*/ 0 h 1688939"/>
              <a:gd name="connsiteX1" fmla="*/ 3478937 w 3478937"/>
              <a:gd name="connsiteY1" fmla="*/ 419327 h 1688939"/>
              <a:gd name="connsiteX2" fmla="*/ 3398417 w 3478937"/>
              <a:gd name="connsiteY2" fmla="*/ 1397780 h 1688939"/>
              <a:gd name="connsiteX3" fmla="*/ 0 w 3478937"/>
              <a:gd name="connsiteY3" fmla="*/ 1688939 h 1688939"/>
              <a:gd name="connsiteX4" fmla="*/ 2089440 w 3478937"/>
              <a:gd name="connsiteY4" fmla="*/ 0 h 1688939"/>
              <a:gd name="connsiteX0" fmla="*/ 33561 w 1423058"/>
              <a:gd name="connsiteY0" fmla="*/ 0 h 1397780"/>
              <a:gd name="connsiteX1" fmla="*/ 1423058 w 1423058"/>
              <a:gd name="connsiteY1" fmla="*/ 419327 h 1397780"/>
              <a:gd name="connsiteX2" fmla="*/ 1342538 w 1423058"/>
              <a:gd name="connsiteY2" fmla="*/ 1397780 h 1397780"/>
              <a:gd name="connsiteX3" fmla="*/ 0 w 1423058"/>
              <a:gd name="connsiteY3" fmla="*/ 1007449 h 1397780"/>
              <a:gd name="connsiteX4" fmla="*/ 33561 w 1423058"/>
              <a:gd name="connsiteY4" fmla="*/ 0 h 1397780"/>
              <a:gd name="connsiteX0" fmla="*/ 0 w 1389497"/>
              <a:gd name="connsiteY0" fmla="*/ 0 h 1397780"/>
              <a:gd name="connsiteX1" fmla="*/ 1389497 w 1389497"/>
              <a:gd name="connsiteY1" fmla="*/ 419327 h 1397780"/>
              <a:gd name="connsiteX2" fmla="*/ 1308977 w 1389497"/>
              <a:gd name="connsiteY2" fmla="*/ 1397780 h 1397780"/>
              <a:gd name="connsiteX3" fmla="*/ 132733 w 1389497"/>
              <a:gd name="connsiteY3" fmla="*/ 929763 h 1397780"/>
              <a:gd name="connsiteX4" fmla="*/ 0 w 1389497"/>
              <a:gd name="connsiteY4" fmla="*/ 0 h 1397780"/>
              <a:gd name="connsiteX0" fmla="*/ 9239 w 1256764"/>
              <a:gd name="connsiteY0" fmla="*/ 0 h 1417480"/>
              <a:gd name="connsiteX1" fmla="*/ 1256764 w 1256764"/>
              <a:gd name="connsiteY1" fmla="*/ 439027 h 1417480"/>
              <a:gd name="connsiteX2" fmla="*/ 1176244 w 1256764"/>
              <a:gd name="connsiteY2" fmla="*/ 1417480 h 1417480"/>
              <a:gd name="connsiteX3" fmla="*/ 0 w 1256764"/>
              <a:gd name="connsiteY3" fmla="*/ 949463 h 1417480"/>
              <a:gd name="connsiteX4" fmla="*/ 9239 w 1256764"/>
              <a:gd name="connsiteY4" fmla="*/ 0 h 1417480"/>
              <a:gd name="connsiteX0" fmla="*/ 9239 w 1177169"/>
              <a:gd name="connsiteY0" fmla="*/ 0 h 1417480"/>
              <a:gd name="connsiteX1" fmla="*/ 1177169 w 1177169"/>
              <a:gd name="connsiteY1" fmla="*/ 473799 h 1417480"/>
              <a:gd name="connsiteX2" fmla="*/ 1176244 w 1177169"/>
              <a:gd name="connsiteY2" fmla="*/ 1417480 h 1417480"/>
              <a:gd name="connsiteX3" fmla="*/ 0 w 1177169"/>
              <a:gd name="connsiteY3" fmla="*/ 949463 h 1417480"/>
              <a:gd name="connsiteX4" fmla="*/ 9239 w 1177169"/>
              <a:gd name="connsiteY4" fmla="*/ 0 h 1417480"/>
              <a:gd name="connsiteX0" fmla="*/ 60 w 1167990"/>
              <a:gd name="connsiteY0" fmla="*/ 0 h 1417480"/>
              <a:gd name="connsiteX1" fmla="*/ 1167990 w 1167990"/>
              <a:gd name="connsiteY1" fmla="*/ 473799 h 1417480"/>
              <a:gd name="connsiteX2" fmla="*/ 1167065 w 1167990"/>
              <a:gd name="connsiteY2" fmla="*/ 1417480 h 1417480"/>
              <a:gd name="connsiteX3" fmla="*/ 111812 w 1167990"/>
              <a:gd name="connsiteY3" fmla="*/ 1021558 h 1417480"/>
              <a:gd name="connsiteX4" fmla="*/ 60 w 1167990"/>
              <a:gd name="connsiteY4" fmla="*/ 0 h 1417480"/>
              <a:gd name="connsiteX0" fmla="*/ 2087 w 1056178"/>
              <a:gd name="connsiteY0" fmla="*/ 0 h 1265677"/>
              <a:gd name="connsiteX1" fmla="*/ 1056178 w 1056178"/>
              <a:gd name="connsiteY1" fmla="*/ 321996 h 1265677"/>
              <a:gd name="connsiteX2" fmla="*/ 1055253 w 1056178"/>
              <a:gd name="connsiteY2" fmla="*/ 1265677 h 1265677"/>
              <a:gd name="connsiteX3" fmla="*/ 0 w 1056178"/>
              <a:gd name="connsiteY3" fmla="*/ 869755 h 1265677"/>
              <a:gd name="connsiteX4" fmla="*/ 2087 w 1056178"/>
              <a:gd name="connsiteY4" fmla="*/ 0 h 1265677"/>
              <a:gd name="connsiteX0" fmla="*/ 2087 w 1055268"/>
              <a:gd name="connsiteY0" fmla="*/ 0 h 1265677"/>
              <a:gd name="connsiteX1" fmla="*/ 1051333 w 1055268"/>
              <a:gd name="connsiteY1" fmla="*/ 304966 h 1265677"/>
              <a:gd name="connsiteX2" fmla="*/ 1055253 w 1055268"/>
              <a:gd name="connsiteY2" fmla="*/ 1265677 h 1265677"/>
              <a:gd name="connsiteX3" fmla="*/ 0 w 1055268"/>
              <a:gd name="connsiteY3" fmla="*/ 869755 h 1265677"/>
              <a:gd name="connsiteX4" fmla="*/ 2087 w 1055268"/>
              <a:gd name="connsiteY4" fmla="*/ 0 h 1265677"/>
              <a:gd name="connsiteX0" fmla="*/ 185927 w 1239108"/>
              <a:gd name="connsiteY0" fmla="*/ 0 h 1265677"/>
              <a:gd name="connsiteX1" fmla="*/ 1235173 w 1239108"/>
              <a:gd name="connsiteY1" fmla="*/ 304966 h 1265677"/>
              <a:gd name="connsiteX2" fmla="*/ 1239093 w 1239108"/>
              <a:gd name="connsiteY2" fmla="*/ 1265677 h 1265677"/>
              <a:gd name="connsiteX3" fmla="*/ 0 w 1239108"/>
              <a:gd name="connsiteY3" fmla="*/ 929915 h 1265677"/>
              <a:gd name="connsiteX4" fmla="*/ 185927 w 1239108"/>
              <a:gd name="connsiteY4" fmla="*/ 0 h 1265677"/>
              <a:gd name="connsiteX0" fmla="*/ 45035 w 1239108"/>
              <a:gd name="connsiteY0" fmla="*/ 0 h 1186996"/>
              <a:gd name="connsiteX1" fmla="*/ 1235173 w 1239108"/>
              <a:gd name="connsiteY1" fmla="*/ 226285 h 1186996"/>
              <a:gd name="connsiteX2" fmla="*/ 1239093 w 1239108"/>
              <a:gd name="connsiteY2" fmla="*/ 1186996 h 1186996"/>
              <a:gd name="connsiteX3" fmla="*/ 0 w 1239108"/>
              <a:gd name="connsiteY3" fmla="*/ 851234 h 1186996"/>
              <a:gd name="connsiteX4" fmla="*/ 45035 w 1239108"/>
              <a:gd name="connsiteY4" fmla="*/ 0 h 1186996"/>
              <a:gd name="connsiteX0" fmla="*/ 45035 w 1240771"/>
              <a:gd name="connsiteY0" fmla="*/ 0 h 1186996"/>
              <a:gd name="connsiteX1" fmla="*/ 1240771 w 1240771"/>
              <a:gd name="connsiteY1" fmla="*/ 234924 h 1186996"/>
              <a:gd name="connsiteX2" fmla="*/ 1239093 w 1240771"/>
              <a:gd name="connsiteY2" fmla="*/ 1186996 h 1186996"/>
              <a:gd name="connsiteX3" fmla="*/ 0 w 1240771"/>
              <a:gd name="connsiteY3" fmla="*/ 851234 h 1186996"/>
              <a:gd name="connsiteX4" fmla="*/ 45035 w 1240771"/>
              <a:gd name="connsiteY4" fmla="*/ 0 h 1186996"/>
              <a:gd name="connsiteX0" fmla="*/ 6932 w 1240771"/>
              <a:gd name="connsiteY0" fmla="*/ 0 h 1188488"/>
              <a:gd name="connsiteX1" fmla="*/ 1240771 w 1240771"/>
              <a:gd name="connsiteY1" fmla="*/ 236416 h 1188488"/>
              <a:gd name="connsiteX2" fmla="*/ 1239093 w 1240771"/>
              <a:gd name="connsiteY2" fmla="*/ 1188488 h 1188488"/>
              <a:gd name="connsiteX3" fmla="*/ 0 w 1240771"/>
              <a:gd name="connsiteY3" fmla="*/ 852726 h 1188488"/>
              <a:gd name="connsiteX4" fmla="*/ 6932 w 1240771"/>
              <a:gd name="connsiteY4" fmla="*/ 0 h 1188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771" h="1188488">
                <a:moveTo>
                  <a:pt x="6932" y="0"/>
                </a:moveTo>
                <a:lnTo>
                  <a:pt x="1240771" y="236416"/>
                </a:lnTo>
                <a:cubicBezTo>
                  <a:pt x="1240463" y="550976"/>
                  <a:pt x="1239401" y="873928"/>
                  <a:pt x="1239093" y="1188488"/>
                </a:cubicBezTo>
                <a:lnTo>
                  <a:pt x="0" y="852726"/>
                </a:lnTo>
                <a:cubicBezTo>
                  <a:pt x="3080" y="536238"/>
                  <a:pt x="3852" y="316488"/>
                  <a:pt x="6932" y="0"/>
                </a:cubicBezTo>
                <a:close/>
              </a:path>
            </a:pathLst>
          </a:custGeom>
          <a:solidFill>
            <a:schemeClr val="tx1">
              <a:alpha val="63000"/>
            </a:schemeClr>
          </a:solidFill>
          <a:ln w="9525" cap="flat" cmpd="sng" algn="ctr">
            <a:solidFill>
              <a:schemeClr val="tx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2" name="円/楕円 59">
            <a:extLst>
              <a:ext uri="{FF2B5EF4-FFF2-40B4-BE49-F238E27FC236}">
                <a16:creationId xmlns:a16="http://schemas.microsoft.com/office/drawing/2014/main" id="{3C80B59A-EBD5-4BD6-BAB7-AA4BE3AA715E}"/>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3" name="円/楕円 89">
            <a:extLst>
              <a:ext uri="{FF2B5EF4-FFF2-40B4-BE49-F238E27FC236}">
                <a16:creationId xmlns:a16="http://schemas.microsoft.com/office/drawing/2014/main" id="{CD134F97-F778-4017-9719-0727465C5406}"/>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4" name="円/楕円 90">
            <a:extLst>
              <a:ext uri="{FF2B5EF4-FFF2-40B4-BE49-F238E27FC236}">
                <a16:creationId xmlns:a16="http://schemas.microsoft.com/office/drawing/2014/main" id="{F6C5FB95-7FF2-4150-8190-11669E5DCF80}"/>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5" name="円/楕円 91">
            <a:extLst>
              <a:ext uri="{FF2B5EF4-FFF2-40B4-BE49-F238E27FC236}">
                <a16:creationId xmlns:a16="http://schemas.microsoft.com/office/drawing/2014/main" id="{3DDBD2C3-88A9-4B19-8DAC-C68F037A028C}"/>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6" name="円/楕円 92">
            <a:extLst>
              <a:ext uri="{FF2B5EF4-FFF2-40B4-BE49-F238E27FC236}">
                <a16:creationId xmlns:a16="http://schemas.microsoft.com/office/drawing/2014/main" id="{19EF3A8E-31AD-4DE7-93E1-41D06A128F29}"/>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7" name="円/楕円 93">
            <a:extLst>
              <a:ext uri="{FF2B5EF4-FFF2-40B4-BE49-F238E27FC236}">
                <a16:creationId xmlns:a16="http://schemas.microsoft.com/office/drawing/2014/main" id="{1DC19E72-1A16-49DE-936A-0AC150646080}"/>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8" name="円/楕円 94">
            <a:extLst>
              <a:ext uri="{FF2B5EF4-FFF2-40B4-BE49-F238E27FC236}">
                <a16:creationId xmlns:a16="http://schemas.microsoft.com/office/drawing/2014/main" id="{C686B973-359E-45DD-B1CB-B5366E12186A}"/>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9" name="円/楕円 95">
            <a:extLst>
              <a:ext uri="{FF2B5EF4-FFF2-40B4-BE49-F238E27FC236}">
                <a16:creationId xmlns:a16="http://schemas.microsoft.com/office/drawing/2014/main" id="{5439F274-E9EF-4FCF-9598-CF11582844C5}"/>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0" name="円/楕円 96">
            <a:extLst>
              <a:ext uri="{FF2B5EF4-FFF2-40B4-BE49-F238E27FC236}">
                <a16:creationId xmlns:a16="http://schemas.microsoft.com/office/drawing/2014/main" id="{B4741619-961F-4874-832D-6D7A53143A91}"/>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1" name="円/楕円 97">
            <a:extLst>
              <a:ext uri="{FF2B5EF4-FFF2-40B4-BE49-F238E27FC236}">
                <a16:creationId xmlns:a16="http://schemas.microsoft.com/office/drawing/2014/main" id="{9E3C0F1E-43C9-451A-AA86-30B4AA75FDF2}"/>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2" name="円/楕円 98">
            <a:extLst>
              <a:ext uri="{FF2B5EF4-FFF2-40B4-BE49-F238E27FC236}">
                <a16:creationId xmlns:a16="http://schemas.microsoft.com/office/drawing/2014/main" id="{DF4BA519-F1E5-4B50-AB0A-8E78E408B031}"/>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3" name="円/楕円 99">
            <a:extLst>
              <a:ext uri="{FF2B5EF4-FFF2-40B4-BE49-F238E27FC236}">
                <a16:creationId xmlns:a16="http://schemas.microsoft.com/office/drawing/2014/main" id="{45A5DBE8-044F-408B-905C-D0258CC3C379}"/>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4" name="円/楕円 101">
            <a:extLst>
              <a:ext uri="{FF2B5EF4-FFF2-40B4-BE49-F238E27FC236}">
                <a16:creationId xmlns:a16="http://schemas.microsoft.com/office/drawing/2014/main" id="{A4747DE1-91C1-4A4B-9ED2-5248223322DE}"/>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5" name="円/楕円 102">
            <a:extLst>
              <a:ext uri="{FF2B5EF4-FFF2-40B4-BE49-F238E27FC236}">
                <a16:creationId xmlns:a16="http://schemas.microsoft.com/office/drawing/2014/main" id="{6D8ADD19-73A6-4BBC-8E9C-5A44F090DEF0}"/>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6" name="円/楕円 103">
            <a:extLst>
              <a:ext uri="{FF2B5EF4-FFF2-40B4-BE49-F238E27FC236}">
                <a16:creationId xmlns:a16="http://schemas.microsoft.com/office/drawing/2014/main" id="{4A579B0E-06F5-43CC-85B5-29D68F14CA07}"/>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7" name="円/楕円 104">
            <a:extLst>
              <a:ext uri="{FF2B5EF4-FFF2-40B4-BE49-F238E27FC236}">
                <a16:creationId xmlns:a16="http://schemas.microsoft.com/office/drawing/2014/main" id="{F6A443F8-825E-4AE1-B1F8-AB4676519FE6}"/>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8" name="円/楕円 105">
            <a:extLst>
              <a:ext uri="{FF2B5EF4-FFF2-40B4-BE49-F238E27FC236}">
                <a16:creationId xmlns:a16="http://schemas.microsoft.com/office/drawing/2014/main" id="{8CAD52AB-300C-4B6E-B66C-1CB207786B06}"/>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9" name="円/楕円 106">
            <a:extLst>
              <a:ext uri="{FF2B5EF4-FFF2-40B4-BE49-F238E27FC236}">
                <a16:creationId xmlns:a16="http://schemas.microsoft.com/office/drawing/2014/main" id="{5F5201C7-CA5A-49DD-AEB8-D29FCB552406}"/>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0" name="円/楕円 107">
            <a:extLst>
              <a:ext uri="{FF2B5EF4-FFF2-40B4-BE49-F238E27FC236}">
                <a16:creationId xmlns:a16="http://schemas.microsoft.com/office/drawing/2014/main" id="{886582BB-9A33-48D6-ACF3-7F280C7B3108}"/>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1" name="円/楕円 108">
            <a:extLst>
              <a:ext uri="{FF2B5EF4-FFF2-40B4-BE49-F238E27FC236}">
                <a16:creationId xmlns:a16="http://schemas.microsoft.com/office/drawing/2014/main" id="{A71598E6-0AEA-4687-8611-A7F2B92BCC91}"/>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2" name="円/楕円 109">
            <a:extLst>
              <a:ext uri="{FF2B5EF4-FFF2-40B4-BE49-F238E27FC236}">
                <a16:creationId xmlns:a16="http://schemas.microsoft.com/office/drawing/2014/main" id="{CFCAE1DC-A52A-4231-A56F-56381054478D}"/>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3" name="円/楕円 110">
            <a:extLst>
              <a:ext uri="{FF2B5EF4-FFF2-40B4-BE49-F238E27FC236}">
                <a16:creationId xmlns:a16="http://schemas.microsoft.com/office/drawing/2014/main" id="{34489401-08D3-4BB7-84E8-F4F802995E1E}"/>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4" name="円/楕円 111">
            <a:extLst>
              <a:ext uri="{FF2B5EF4-FFF2-40B4-BE49-F238E27FC236}">
                <a16:creationId xmlns:a16="http://schemas.microsoft.com/office/drawing/2014/main" id="{6E45F799-9A04-44AC-B61E-7E8C2DF953B7}"/>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5" name="円/楕円 112">
            <a:extLst>
              <a:ext uri="{FF2B5EF4-FFF2-40B4-BE49-F238E27FC236}">
                <a16:creationId xmlns:a16="http://schemas.microsoft.com/office/drawing/2014/main" id="{EDE7E0E3-F1E6-4660-834B-3D2AD9FBCC0E}"/>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6" name="円/楕円 113">
            <a:extLst>
              <a:ext uri="{FF2B5EF4-FFF2-40B4-BE49-F238E27FC236}">
                <a16:creationId xmlns:a16="http://schemas.microsoft.com/office/drawing/2014/main" id="{D27077A9-A8E3-4459-A6E3-542D72419FF6}"/>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7" name="円/楕円 114">
            <a:extLst>
              <a:ext uri="{FF2B5EF4-FFF2-40B4-BE49-F238E27FC236}">
                <a16:creationId xmlns:a16="http://schemas.microsoft.com/office/drawing/2014/main" id="{6AFF2E44-E53D-42F4-AC71-8FB78385C673}"/>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8" name="円/楕円 115">
            <a:extLst>
              <a:ext uri="{FF2B5EF4-FFF2-40B4-BE49-F238E27FC236}">
                <a16:creationId xmlns:a16="http://schemas.microsoft.com/office/drawing/2014/main" id="{5D5A71E5-712E-4B33-B487-DE6A812374AE}"/>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9" name="円/楕円 116">
            <a:extLst>
              <a:ext uri="{FF2B5EF4-FFF2-40B4-BE49-F238E27FC236}">
                <a16:creationId xmlns:a16="http://schemas.microsoft.com/office/drawing/2014/main" id="{744D5902-26FE-415D-BCD5-42D99E2DBC60}"/>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00" name="円/楕円 117">
            <a:extLst>
              <a:ext uri="{FF2B5EF4-FFF2-40B4-BE49-F238E27FC236}">
                <a16:creationId xmlns:a16="http://schemas.microsoft.com/office/drawing/2014/main" id="{14DCC7E6-F993-4755-A34C-7BC1A8678178}"/>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01" name="円/楕円 118">
            <a:extLst>
              <a:ext uri="{FF2B5EF4-FFF2-40B4-BE49-F238E27FC236}">
                <a16:creationId xmlns:a16="http://schemas.microsoft.com/office/drawing/2014/main" id="{6315B040-9852-47C4-97B2-A9392AC15A8F}"/>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02" name="円/楕円 119">
            <a:extLst>
              <a:ext uri="{FF2B5EF4-FFF2-40B4-BE49-F238E27FC236}">
                <a16:creationId xmlns:a16="http://schemas.microsoft.com/office/drawing/2014/main" id="{63FA3130-D91E-416D-BD5C-130F668BC173}"/>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03" name="円/楕円 120">
            <a:extLst>
              <a:ext uri="{FF2B5EF4-FFF2-40B4-BE49-F238E27FC236}">
                <a16:creationId xmlns:a16="http://schemas.microsoft.com/office/drawing/2014/main" id="{B4C4BF6D-41E4-4A8F-82F8-0B143FEE5694}"/>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04" name="円/楕円 100">
            <a:extLst>
              <a:ext uri="{FF2B5EF4-FFF2-40B4-BE49-F238E27FC236}">
                <a16:creationId xmlns:a16="http://schemas.microsoft.com/office/drawing/2014/main" id="{F3F32B34-4240-40F3-98C6-74F74265BF9B}"/>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05" name="円/楕円 100">
            <a:extLst>
              <a:ext uri="{FF2B5EF4-FFF2-40B4-BE49-F238E27FC236}">
                <a16:creationId xmlns:a16="http://schemas.microsoft.com/office/drawing/2014/main" id="{E6A971A9-1753-419D-963C-1FF9F6BA0A6E}"/>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3" name="正方形/長方形 18">
            <a:extLst>
              <a:ext uri="{FF2B5EF4-FFF2-40B4-BE49-F238E27FC236}">
                <a16:creationId xmlns:a16="http://schemas.microsoft.com/office/drawing/2014/main" id="{0B751E5F-6A9A-4CD5-ADBD-2B36355E0CEC}"/>
              </a:ext>
            </a:extLst>
          </p:cNvPr>
          <p:cNvSpPr/>
          <p:nvPr/>
        </p:nvSpPr>
        <p:spPr bwMode="auto">
          <a:xfrm rot="21396468">
            <a:off x="2094427" y="234818"/>
            <a:ext cx="5436174" cy="3847212"/>
          </a:xfrm>
          <a:custGeom>
            <a:avLst/>
            <a:gdLst>
              <a:gd name="connsiteX0" fmla="*/ 0 w 3996715"/>
              <a:gd name="connsiteY0" fmla="*/ 0 h 2564550"/>
              <a:gd name="connsiteX1" fmla="*/ 3996715 w 3996715"/>
              <a:gd name="connsiteY1" fmla="*/ 0 h 2564550"/>
              <a:gd name="connsiteX2" fmla="*/ 3996715 w 3996715"/>
              <a:gd name="connsiteY2" fmla="*/ 2564550 h 2564550"/>
              <a:gd name="connsiteX3" fmla="*/ 0 w 3996715"/>
              <a:gd name="connsiteY3" fmla="*/ 2564550 h 2564550"/>
              <a:gd name="connsiteX4" fmla="*/ 0 w 3996715"/>
              <a:gd name="connsiteY4" fmla="*/ 0 h 2564550"/>
              <a:gd name="connsiteX0" fmla="*/ 198311 w 3996715"/>
              <a:gd name="connsiteY0" fmla="*/ 0 h 2573613"/>
              <a:gd name="connsiteX1" fmla="*/ 3996715 w 3996715"/>
              <a:gd name="connsiteY1" fmla="*/ 9063 h 2573613"/>
              <a:gd name="connsiteX2" fmla="*/ 3996715 w 3996715"/>
              <a:gd name="connsiteY2" fmla="*/ 2573613 h 2573613"/>
              <a:gd name="connsiteX3" fmla="*/ 0 w 3996715"/>
              <a:gd name="connsiteY3" fmla="*/ 2573613 h 2573613"/>
              <a:gd name="connsiteX4" fmla="*/ 198311 w 3996715"/>
              <a:gd name="connsiteY4" fmla="*/ 0 h 2573613"/>
              <a:gd name="connsiteX0" fmla="*/ 198311 w 4159604"/>
              <a:gd name="connsiteY0" fmla="*/ 0 h 2573613"/>
              <a:gd name="connsiteX1" fmla="*/ 4159604 w 4159604"/>
              <a:gd name="connsiteY1" fmla="*/ 70763 h 2573613"/>
              <a:gd name="connsiteX2" fmla="*/ 3996715 w 4159604"/>
              <a:gd name="connsiteY2" fmla="*/ 2573613 h 2573613"/>
              <a:gd name="connsiteX3" fmla="*/ 0 w 4159604"/>
              <a:gd name="connsiteY3" fmla="*/ 2573613 h 2573613"/>
              <a:gd name="connsiteX4" fmla="*/ 198311 w 4159604"/>
              <a:gd name="connsiteY4" fmla="*/ 0 h 2573613"/>
              <a:gd name="connsiteX0" fmla="*/ 213444 w 4159604"/>
              <a:gd name="connsiteY0" fmla="*/ 0 h 2691975"/>
              <a:gd name="connsiteX1" fmla="*/ 4159604 w 4159604"/>
              <a:gd name="connsiteY1" fmla="*/ 189125 h 2691975"/>
              <a:gd name="connsiteX2" fmla="*/ 3996715 w 4159604"/>
              <a:gd name="connsiteY2" fmla="*/ 2691975 h 2691975"/>
              <a:gd name="connsiteX3" fmla="*/ 0 w 4159604"/>
              <a:gd name="connsiteY3" fmla="*/ 2691975 h 2691975"/>
              <a:gd name="connsiteX4" fmla="*/ 213444 w 4159604"/>
              <a:gd name="connsiteY4" fmla="*/ 0 h 2691975"/>
              <a:gd name="connsiteX0" fmla="*/ 133339 w 4159604"/>
              <a:gd name="connsiteY0" fmla="*/ 0 h 2696670"/>
              <a:gd name="connsiteX1" fmla="*/ 4159604 w 4159604"/>
              <a:gd name="connsiteY1" fmla="*/ 193820 h 2696670"/>
              <a:gd name="connsiteX2" fmla="*/ 3996715 w 4159604"/>
              <a:gd name="connsiteY2" fmla="*/ 2696670 h 2696670"/>
              <a:gd name="connsiteX3" fmla="*/ 0 w 4159604"/>
              <a:gd name="connsiteY3" fmla="*/ 2696670 h 2696670"/>
              <a:gd name="connsiteX4" fmla="*/ 133339 w 4159604"/>
              <a:gd name="connsiteY4" fmla="*/ 0 h 2696670"/>
              <a:gd name="connsiteX0" fmla="*/ 157369 w 4159604"/>
              <a:gd name="connsiteY0" fmla="*/ 0 h 2695262"/>
              <a:gd name="connsiteX1" fmla="*/ 4159604 w 4159604"/>
              <a:gd name="connsiteY1" fmla="*/ 192412 h 2695262"/>
              <a:gd name="connsiteX2" fmla="*/ 3996715 w 4159604"/>
              <a:gd name="connsiteY2" fmla="*/ 2695262 h 2695262"/>
              <a:gd name="connsiteX3" fmla="*/ 0 w 4159604"/>
              <a:gd name="connsiteY3" fmla="*/ 2695262 h 2695262"/>
              <a:gd name="connsiteX4" fmla="*/ 157369 w 4159604"/>
              <a:gd name="connsiteY4" fmla="*/ 0 h 2695262"/>
              <a:gd name="connsiteX0" fmla="*/ 157369 w 4159604"/>
              <a:gd name="connsiteY0" fmla="*/ 0 h 2741895"/>
              <a:gd name="connsiteX1" fmla="*/ 4159604 w 4159604"/>
              <a:gd name="connsiteY1" fmla="*/ 192412 h 2741895"/>
              <a:gd name="connsiteX2" fmla="*/ 4040144 w 4159604"/>
              <a:gd name="connsiteY2" fmla="*/ 2741895 h 2741895"/>
              <a:gd name="connsiteX3" fmla="*/ 0 w 4159604"/>
              <a:gd name="connsiteY3" fmla="*/ 2695262 h 2741895"/>
              <a:gd name="connsiteX4" fmla="*/ 157369 w 4159604"/>
              <a:gd name="connsiteY4" fmla="*/ 0 h 2741895"/>
              <a:gd name="connsiteX0" fmla="*/ 157369 w 4183287"/>
              <a:gd name="connsiteY0" fmla="*/ 0 h 2738514"/>
              <a:gd name="connsiteX1" fmla="*/ 4159604 w 4183287"/>
              <a:gd name="connsiteY1" fmla="*/ 192412 h 2738514"/>
              <a:gd name="connsiteX2" fmla="*/ 4183287 w 4183287"/>
              <a:gd name="connsiteY2" fmla="*/ 2738514 h 2738514"/>
              <a:gd name="connsiteX3" fmla="*/ 0 w 4183287"/>
              <a:gd name="connsiteY3" fmla="*/ 2695262 h 2738514"/>
              <a:gd name="connsiteX4" fmla="*/ 157369 w 4183287"/>
              <a:gd name="connsiteY4" fmla="*/ 0 h 2738514"/>
              <a:gd name="connsiteX0" fmla="*/ 157369 w 4415564"/>
              <a:gd name="connsiteY0" fmla="*/ 0 h 2738514"/>
              <a:gd name="connsiteX1" fmla="*/ 4415564 w 4415564"/>
              <a:gd name="connsiteY1" fmla="*/ 220407 h 2738514"/>
              <a:gd name="connsiteX2" fmla="*/ 4183287 w 4415564"/>
              <a:gd name="connsiteY2" fmla="*/ 2738514 h 2738514"/>
              <a:gd name="connsiteX3" fmla="*/ 0 w 4415564"/>
              <a:gd name="connsiteY3" fmla="*/ 2695262 h 2738514"/>
              <a:gd name="connsiteX4" fmla="*/ 157369 w 4415564"/>
              <a:gd name="connsiteY4" fmla="*/ 0 h 2738514"/>
              <a:gd name="connsiteX0" fmla="*/ 157369 w 4415564"/>
              <a:gd name="connsiteY0" fmla="*/ 0 h 2712180"/>
              <a:gd name="connsiteX1" fmla="*/ 4415564 w 4415564"/>
              <a:gd name="connsiteY1" fmla="*/ 220407 h 2712180"/>
              <a:gd name="connsiteX2" fmla="*/ 4199253 w 4415564"/>
              <a:gd name="connsiteY2" fmla="*/ 2712180 h 2712180"/>
              <a:gd name="connsiteX3" fmla="*/ 0 w 4415564"/>
              <a:gd name="connsiteY3" fmla="*/ 2695262 h 2712180"/>
              <a:gd name="connsiteX4" fmla="*/ 157369 w 4415564"/>
              <a:gd name="connsiteY4" fmla="*/ 0 h 2712180"/>
              <a:gd name="connsiteX0" fmla="*/ 157369 w 4415564"/>
              <a:gd name="connsiteY0" fmla="*/ 0 h 2730090"/>
              <a:gd name="connsiteX1" fmla="*/ 4415564 w 4415564"/>
              <a:gd name="connsiteY1" fmla="*/ 220407 h 2730090"/>
              <a:gd name="connsiteX2" fmla="*/ 4197646 w 4415564"/>
              <a:gd name="connsiteY2" fmla="*/ 2730090 h 2730090"/>
              <a:gd name="connsiteX3" fmla="*/ 0 w 4415564"/>
              <a:gd name="connsiteY3" fmla="*/ 2695262 h 2730090"/>
              <a:gd name="connsiteX4" fmla="*/ 157369 w 4415564"/>
              <a:gd name="connsiteY4" fmla="*/ 0 h 2730090"/>
              <a:gd name="connsiteX0" fmla="*/ 190858 w 4415564"/>
              <a:gd name="connsiteY0" fmla="*/ 0 h 2724285"/>
              <a:gd name="connsiteX1" fmla="*/ 4415564 w 4415564"/>
              <a:gd name="connsiteY1" fmla="*/ 214602 h 2724285"/>
              <a:gd name="connsiteX2" fmla="*/ 4197646 w 4415564"/>
              <a:gd name="connsiteY2" fmla="*/ 2724285 h 2724285"/>
              <a:gd name="connsiteX3" fmla="*/ 0 w 4415564"/>
              <a:gd name="connsiteY3" fmla="*/ 2689457 h 2724285"/>
              <a:gd name="connsiteX4" fmla="*/ 190858 w 4415564"/>
              <a:gd name="connsiteY4" fmla="*/ 0 h 2724285"/>
              <a:gd name="connsiteX0" fmla="*/ 190858 w 4415564"/>
              <a:gd name="connsiteY0" fmla="*/ 0 h 2689457"/>
              <a:gd name="connsiteX1" fmla="*/ 4415564 w 4415564"/>
              <a:gd name="connsiteY1" fmla="*/ 214602 h 2689457"/>
              <a:gd name="connsiteX2" fmla="*/ 4037352 w 4415564"/>
              <a:gd name="connsiteY2" fmla="*/ 1669746 h 2689457"/>
              <a:gd name="connsiteX3" fmla="*/ 0 w 4415564"/>
              <a:gd name="connsiteY3" fmla="*/ 2689457 h 2689457"/>
              <a:gd name="connsiteX4" fmla="*/ 190858 w 4415564"/>
              <a:gd name="connsiteY4" fmla="*/ 0 h 2689457"/>
              <a:gd name="connsiteX0" fmla="*/ 100601 w 4415564"/>
              <a:gd name="connsiteY0" fmla="*/ 1217437 h 2474855"/>
              <a:gd name="connsiteX1" fmla="*/ 4415564 w 4415564"/>
              <a:gd name="connsiteY1" fmla="*/ 0 h 2474855"/>
              <a:gd name="connsiteX2" fmla="*/ 4037352 w 4415564"/>
              <a:gd name="connsiteY2" fmla="*/ 1455144 h 2474855"/>
              <a:gd name="connsiteX3" fmla="*/ 0 w 4415564"/>
              <a:gd name="connsiteY3" fmla="*/ 2474855 h 2474855"/>
              <a:gd name="connsiteX4" fmla="*/ 100601 w 4415564"/>
              <a:gd name="connsiteY4" fmla="*/ 1217437 h 2474855"/>
              <a:gd name="connsiteX0" fmla="*/ 100601 w 4164489"/>
              <a:gd name="connsiteY0" fmla="*/ 621044 h 1878462"/>
              <a:gd name="connsiteX1" fmla="*/ 4164489 w 4164489"/>
              <a:gd name="connsiteY1" fmla="*/ 0 h 1878462"/>
              <a:gd name="connsiteX2" fmla="*/ 4037352 w 4164489"/>
              <a:gd name="connsiteY2" fmla="*/ 858751 h 1878462"/>
              <a:gd name="connsiteX3" fmla="*/ 0 w 4164489"/>
              <a:gd name="connsiteY3" fmla="*/ 1878462 h 1878462"/>
              <a:gd name="connsiteX4" fmla="*/ 100601 w 4164489"/>
              <a:gd name="connsiteY4" fmla="*/ 621044 h 1878462"/>
              <a:gd name="connsiteX0" fmla="*/ 8256 w 4164489"/>
              <a:gd name="connsiteY0" fmla="*/ 726886 h 1878462"/>
              <a:gd name="connsiteX1" fmla="*/ 4164489 w 4164489"/>
              <a:gd name="connsiteY1" fmla="*/ 0 h 1878462"/>
              <a:gd name="connsiteX2" fmla="*/ 4037352 w 4164489"/>
              <a:gd name="connsiteY2" fmla="*/ 858751 h 1878462"/>
              <a:gd name="connsiteX3" fmla="*/ 0 w 4164489"/>
              <a:gd name="connsiteY3" fmla="*/ 1878462 h 1878462"/>
              <a:gd name="connsiteX4" fmla="*/ 8256 w 4164489"/>
              <a:gd name="connsiteY4" fmla="*/ 726886 h 1878462"/>
              <a:gd name="connsiteX0" fmla="*/ 0 w 4156233"/>
              <a:gd name="connsiteY0" fmla="*/ 726886 h 1962646"/>
              <a:gd name="connsiteX1" fmla="*/ 4156233 w 4156233"/>
              <a:gd name="connsiteY1" fmla="*/ 0 h 1962646"/>
              <a:gd name="connsiteX2" fmla="*/ 4029096 w 4156233"/>
              <a:gd name="connsiteY2" fmla="*/ 858751 h 1962646"/>
              <a:gd name="connsiteX3" fmla="*/ 98902 w 4156233"/>
              <a:gd name="connsiteY3" fmla="*/ 1962646 h 1962646"/>
              <a:gd name="connsiteX4" fmla="*/ 0 w 4156233"/>
              <a:gd name="connsiteY4" fmla="*/ 726886 h 1962646"/>
              <a:gd name="connsiteX0" fmla="*/ 106151 w 4057331"/>
              <a:gd name="connsiteY0" fmla="*/ 785433 h 1962646"/>
              <a:gd name="connsiteX1" fmla="*/ 4057331 w 4057331"/>
              <a:gd name="connsiteY1" fmla="*/ 0 h 1962646"/>
              <a:gd name="connsiteX2" fmla="*/ 3930194 w 4057331"/>
              <a:gd name="connsiteY2" fmla="*/ 858751 h 1962646"/>
              <a:gd name="connsiteX3" fmla="*/ 0 w 4057331"/>
              <a:gd name="connsiteY3" fmla="*/ 1962646 h 1962646"/>
              <a:gd name="connsiteX4" fmla="*/ 106151 w 4057331"/>
              <a:gd name="connsiteY4" fmla="*/ 785433 h 1962646"/>
              <a:gd name="connsiteX0" fmla="*/ 0 w 4198150"/>
              <a:gd name="connsiteY0" fmla="*/ 838911 h 1962646"/>
              <a:gd name="connsiteX1" fmla="*/ 4198150 w 4198150"/>
              <a:gd name="connsiteY1" fmla="*/ 0 h 1962646"/>
              <a:gd name="connsiteX2" fmla="*/ 4071013 w 4198150"/>
              <a:gd name="connsiteY2" fmla="*/ 858751 h 1962646"/>
              <a:gd name="connsiteX3" fmla="*/ 140819 w 4198150"/>
              <a:gd name="connsiteY3" fmla="*/ 1962646 h 1962646"/>
              <a:gd name="connsiteX4" fmla="*/ 0 w 4198150"/>
              <a:gd name="connsiteY4" fmla="*/ 838911 h 1962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150" h="1962646">
                <a:moveTo>
                  <a:pt x="0" y="838911"/>
                </a:moveTo>
                <a:lnTo>
                  <a:pt x="4198150" y="0"/>
                </a:lnTo>
                <a:lnTo>
                  <a:pt x="4071013" y="858751"/>
                </a:lnTo>
                <a:lnTo>
                  <a:pt x="140819" y="1962646"/>
                </a:lnTo>
                <a:lnTo>
                  <a:pt x="0" y="838911"/>
                </a:lnTo>
                <a:close/>
              </a:path>
            </a:pathLst>
          </a:custGeom>
          <a:solidFill>
            <a:schemeClr val="tx1">
              <a:alpha val="63000"/>
            </a:schemeClr>
          </a:solidFill>
          <a:ln w="9525" cap="flat" cmpd="sng" algn="ctr">
            <a:solidFill>
              <a:schemeClr val="tx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106" name="図 105" descr="ドーナツ, 食品, 座る, テーブル が含まれている画像&#10;&#10;自動的に生成された説明">
            <a:extLst>
              <a:ext uri="{FF2B5EF4-FFF2-40B4-BE49-F238E27FC236}">
                <a16:creationId xmlns:a16="http://schemas.microsoft.com/office/drawing/2014/main" id="{550DFE82-396E-421E-8DAA-9F2DFB659E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695830" y="1970197"/>
            <a:ext cx="697745" cy="743937"/>
          </a:xfrm>
          <a:prstGeom prst="rect">
            <a:avLst/>
          </a:prstGeom>
        </p:spPr>
      </p:pic>
      <p:pic>
        <p:nvPicPr>
          <p:cNvPr id="13" name="図 12" descr="アルコールの瓶&#10;&#10;自動的に生成された説明">
            <a:extLst>
              <a:ext uri="{FF2B5EF4-FFF2-40B4-BE49-F238E27FC236}">
                <a16:creationId xmlns:a16="http://schemas.microsoft.com/office/drawing/2014/main" id="{D5AE4DCE-C1C5-4316-B24F-2FC5C3E45AC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sp>
        <p:nvSpPr>
          <p:cNvPr id="54" name="正方形/長方形 18">
            <a:extLst>
              <a:ext uri="{FF2B5EF4-FFF2-40B4-BE49-F238E27FC236}">
                <a16:creationId xmlns:a16="http://schemas.microsoft.com/office/drawing/2014/main" id="{9CE47905-4A9F-4068-8283-C4C388055AAE}"/>
              </a:ext>
            </a:extLst>
          </p:cNvPr>
          <p:cNvSpPr/>
          <p:nvPr/>
        </p:nvSpPr>
        <p:spPr bwMode="auto">
          <a:xfrm rot="21396468">
            <a:off x="5326806" y="789499"/>
            <a:ext cx="1931284" cy="2616666"/>
          </a:xfrm>
          <a:custGeom>
            <a:avLst/>
            <a:gdLst>
              <a:gd name="connsiteX0" fmla="*/ 0 w 3996715"/>
              <a:gd name="connsiteY0" fmla="*/ 0 h 2564550"/>
              <a:gd name="connsiteX1" fmla="*/ 3996715 w 3996715"/>
              <a:gd name="connsiteY1" fmla="*/ 0 h 2564550"/>
              <a:gd name="connsiteX2" fmla="*/ 3996715 w 3996715"/>
              <a:gd name="connsiteY2" fmla="*/ 2564550 h 2564550"/>
              <a:gd name="connsiteX3" fmla="*/ 0 w 3996715"/>
              <a:gd name="connsiteY3" fmla="*/ 2564550 h 2564550"/>
              <a:gd name="connsiteX4" fmla="*/ 0 w 3996715"/>
              <a:gd name="connsiteY4" fmla="*/ 0 h 2564550"/>
              <a:gd name="connsiteX0" fmla="*/ 198311 w 3996715"/>
              <a:gd name="connsiteY0" fmla="*/ 0 h 2573613"/>
              <a:gd name="connsiteX1" fmla="*/ 3996715 w 3996715"/>
              <a:gd name="connsiteY1" fmla="*/ 9063 h 2573613"/>
              <a:gd name="connsiteX2" fmla="*/ 3996715 w 3996715"/>
              <a:gd name="connsiteY2" fmla="*/ 2573613 h 2573613"/>
              <a:gd name="connsiteX3" fmla="*/ 0 w 3996715"/>
              <a:gd name="connsiteY3" fmla="*/ 2573613 h 2573613"/>
              <a:gd name="connsiteX4" fmla="*/ 198311 w 3996715"/>
              <a:gd name="connsiteY4" fmla="*/ 0 h 2573613"/>
              <a:gd name="connsiteX0" fmla="*/ 198311 w 4159604"/>
              <a:gd name="connsiteY0" fmla="*/ 0 h 2573613"/>
              <a:gd name="connsiteX1" fmla="*/ 4159604 w 4159604"/>
              <a:gd name="connsiteY1" fmla="*/ 70763 h 2573613"/>
              <a:gd name="connsiteX2" fmla="*/ 3996715 w 4159604"/>
              <a:gd name="connsiteY2" fmla="*/ 2573613 h 2573613"/>
              <a:gd name="connsiteX3" fmla="*/ 0 w 4159604"/>
              <a:gd name="connsiteY3" fmla="*/ 2573613 h 2573613"/>
              <a:gd name="connsiteX4" fmla="*/ 198311 w 4159604"/>
              <a:gd name="connsiteY4" fmla="*/ 0 h 2573613"/>
              <a:gd name="connsiteX0" fmla="*/ 213444 w 4159604"/>
              <a:gd name="connsiteY0" fmla="*/ 0 h 2691975"/>
              <a:gd name="connsiteX1" fmla="*/ 4159604 w 4159604"/>
              <a:gd name="connsiteY1" fmla="*/ 189125 h 2691975"/>
              <a:gd name="connsiteX2" fmla="*/ 3996715 w 4159604"/>
              <a:gd name="connsiteY2" fmla="*/ 2691975 h 2691975"/>
              <a:gd name="connsiteX3" fmla="*/ 0 w 4159604"/>
              <a:gd name="connsiteY3" fmla="*/ 2691975 h 2691975"/>
              <a:gd name="connsiteX4" fmla="*/ 213444 w 4159604"/>
              <a:gd name="connsiteY4" fmla="*/ 0 h 2691975"/>
              <a:gd name="connsiteX0" fmla="*/ 133339 w 4159604"/>
              <a:gd name="connsiteY0" fmla="*/ 0 h 2696670"/>
              <a:gd name="connsiteX1" fmla="*/ 4159604 w 4159604"/>
              <a:gd name="connsiteY1" fmla="*/ 193820 h 2696670"/>
              <a:gd name="connsiteX2" fmla="*/ 3996715 w 4159604"/>
              <a:gd name="connsiteY2" fmla="*/ 2696670 h 2696670"/>
              <a:gd name="connsiteX3" fmla="*/ 0 w 4159604"/>
              <a:gd name="connsiteY3" fmla="*/ 2696670 h 2696670"/>
              <a:gd name="connsiteX4" fmla="*/ 133339 w 4159604"/>
              <a:gd name="connsiteY4" fmla="*/ 0 h 2696670"/>
              <a:gd name="connsiteX0" fmla="*/ 157369 w 4159604"/>
              <a:gd name="connsiteY0" fmla="*/ 0 h 2695262"/>
              <a:gd name="connsiteX1" fmla="*/ 4159604 w 4159604"/>
              <a:gd name="connsiteY1" fmla="*/ 192412 h 2695262"/>
              <a:gd name="connsiteX2" fmla="*/ 3996715 w 4159604"/>
              <a:gd name="connsiteY2" fmla="*/ 2695262 h 2695262"/>
              <a:gd name="connsiteX3" fmla="*/ 0 w 4159604"/>
              <a:gd name="connsiteY3" fmla="*/ 2695262 h 2695262"/>
              <a:gd name="connsiteX4" fmla="*/ 157369 w 4159604"/>
              <a:gd name="connsiteY4" fmla="*/ 0 h 2695262"/>
              <a:gd name="connsiteX0" fmla="*/ 157369 w 4159604"/>
              <a:gd name="connsiteY0" fmla="*/ 0 h 2741895"/>
              <a:gd name="connsiteX1" fmla="*/ 4159604 w 4159604"/>
              <a:gd name="connsiteY1" fmla="*/ 192412 h 2741895"/>
              <a:gd name="connsiteX2" fmla="*/ 4040144 w 4159604"/>
              <a:gd name="connsiteY2" fmla="*/ 2741895 h 2741895"/>
              <a:gd name="connsiteX3" fmla="*/ 0 w 4159604"/>
              <a:gd name="connsiteY3" fmla="*/ 2695262 h 2741895"/>
              <a:gd name="connsiteX4" fmla="*/ 157369 w 4159604"/>
              <a:gd name="connsiteY4" fmla="*/ 0 h 2741895"/>
              <a:gd name="connsiteX0" fmla="*/ 157369 w 4183287"/>
              <a:gd name="connsiteY0" fmla="*/ 0 h 2738514"/>
              <a:gd name="connsiteX1" fmla="*/ 4159604 w 4183287"/>
              <a:gd name="connsiteY1" fmla="*/ 192412 h 2738514"/>
              <a:gd name="connsiteX2" fmla="*/ 4183287 w 4183287"/>
              <a:gd name="connsiteY2" fmla="*/ 2738514 h 2738514"/>
              <a:gd name="connsiteX3" fmla="*/ 0 w 4183287"/>
              <a:gd name="connsiteY3" fmla="*/ 2695262 h 2738514"/>
              <a:gd name="connsiteX4" fmla="*/ 157369 w 4183287"/>
              <a:gd name="connsiteY4" fmla="*/ 0 h 2738514"/>
              <a:gd name="connsiteX0" fmla="*/ 157369 w 4415564"/>
              <a:gd name="connsiteY0" fmla="*/ 0 h 2738514"/>
              <a:gd name="connsiteX1" fmla="*/ 4415564 w 4415564"/>
              <a:gd name="connsiteY1" fmla="*/ 220407 h 2738514"/>
              <a:gd name="connsiteX2" fmla="*/ 4183287 w 4415564"/>
              <a:gd name="connsiteY2" fmla="*/ 2738514 h 2738514"/>
              <a:gd name="connsiteX3" fmla="*/ 0 w 4415564"/>
              <a:gd name="connsiteY3" fmla="*/ 2695262 h 2738514"/>
              <a:gd name="connsiteX4" fmla="*/ 157369 w 4415564"/>
              <a:gd name="connsiteY4" fmla="*/ 0 h 2738514"/>
              <a:gd name="connsiteX0" fmla="*/ 157369 w 4415564"/>
              <a:gd name="connsiteY0" fmla="*/ 0 h 2712180"/>
              <a:gd name="connsiteX1" fmla="*/ 4415564 w 4415564"/>
              <a:gd name="connsiteY1" fmla="*/ 220407 h 2712180"/>
              <a:gd name="connsiteX2" fmla="*/ 4199253 w 4415564"/>
              <a:gd name="connsiteY2" fmla="*/ 2712180 h 2712180"/>
              <a:gd name="connsiteX3" fmla="*/ 0 w 4415564"/>
              <a:gd name="connsiteY3" fmla="*/ 2695262 h 2712180"/>
              <a:gd name="connsiteX4" fmla="*/ 157369 w 4415564"/>
              <a:gd name="connsiteY4" fmla="*/ 0 h 2712180"/>
              <a:gd name="connsiteX0" fmla="*/ 157369 w 4415564"/>
              <a:gd name="connsiteY0" fmla="*/ 0 h 2730090"/>
              <a:gd name="connsiteX1" fmla="*/ 4415564 w 4415564"/>
              <a:gd name="connsiteY1" fmla="*/ 220407 h 2730090"/>
              <a:gd name="connsiteX2" fmla="*/ 4197646 w 4415564"/>
              <a:gd name="connsiteY2" fmla="*/ 2730090 h 2730090"/>
              <a:gd name="connsiteX3" fmla="*/ 0 w 4415564"/>
              <a:gd name="connsiteY3" fmla="*/ 2695262 h 2730090"/>
              <a:gd name="connsiteX4" fmla="*/ 157369 w 4415564"/>
              <a:gd name="connsiteY4" fmla="*/ 0 h 2730090"/>
              <a:gd name="connsiteX0" fmla="*/ 190858 w 4415564"/>
              <a:gd name="connsiteY0" fmla="*/ 0 h 2724285"/>
              <a:gd name="connsiteX1" fmla="*/ 4415564 w 4415564"/>
              <a:gd name="connsiteY1" fmla="*/ 214602 h 2724285"/>
              <a:gd name="connsiteX2" fmla="*/ 4197646 w 4415564"/>
              <a:gd name="connsiteY2" fmla="*/ 2724285 h 2724285"/>
              <a:gd name="connsiteX3" fmla="*/ 0 w 4415564"/>
              <a:gd name="connsiteY3" fmla="*/ 2689457 h 2724285"/>
              <a:gd name="connsiteX4" fmla="*/ 190858 w 4415564"/>
              <a:gd name="connsiteY4" fmla="*/ 0 h 2724285"/>
              <a:gd name="connsiteX0" fmla="*/ 190858 w 4415564"/>
              <a:gd name="connsiteY0" fmla="*/ 0 h 2689457"/>
              <a:gd name="connsiteX1" fmla="*/ 4415564 w 4415564"/>
              <a:gd name="connsiteY1" fmla="*/ 214602 h 2689457"/>
              <a:gd name="connsiteX2" fmla="*/ 4037352 w 4415564"/>
              <a:gd name="connsiteY2" fmla="*/ 1669746 h 2689457"/>
              <a:gd name="connsiteX3" fmla="*/ 0 w 4415564"/>
              <a:gd name="connsiteY3" fmla="*/ 2689457 h 2689457"/>
              <a:gd name="connsiteX4" fmla="*/ 190858 w 4415564"/>
              <a:gd name="connsiteY4" fmla="*/ 0 h 2689457"/>
              <a:gd name="connsiteX0" fmla="*/ 100601 w 4415564"/>
              <a:gd name="connsiteY0" fmla="*/ 1217437 h 2474855"/>
              <a:gd name="connsiteX1" fmla="*/ 4415564 w 4415564"/>
              <a:gd name="connsiteY1" fmla="*/ 0 h 2474855"/>
              <a:gd name="connsiteX2" fmla="*/ 4037352 w 4415564"/>
              <a:gd name="connsiteY2" fmla="*/ 1455144 h 2474855"/>
              <a:gd name="connsiteX3" fmla="*/ 0 w 4415564"/>
              <a:gd name="connsiteY3" fmla="*/ 2474855 h 2474855"/>
              <a:gd name="connsiteX4" fmla="*/ 100601 w 4415564"/>
              <a:gd name="connsiteY4" fmla="*/ 1217437 h 2474855"/>
              <a:gd name="connsiteX0" fmla="*/ 100601 w 4164489"/>
              <a:gd name="connsiteY0" fmla="*/ 621044 h 1878462"/>
              <a:gd name="connsiteX1" fmla="*/ 4164489 w 4164489"/>
              <a:gd name="connsiteY1" fmla="*/ 0 h 1878462"/>
              <a:gd name="connsiteX2" fmla="*/ 4037352 w 4164489"/>
              <a:gd name="connsiteY2" fmla="*/ 858751 h 1878462"/>
              <a:gd name="connsiteX3" fmla="*/ 0 w 4164489"/>
              <a:gd name="connsiteY3" fmla="*/ 1878462 h 1878462"/>
              <a:gd name="connsiteX4" fmla="*/ 100601 w 4164489"/>
              <a:gd name="connsiteY4" fmla="*/ 621044 h 1878462"/>
              <a:gd name="connsiteX0" fmla="*/ 8256 w 4164489"/>
              <a:gd name="connsiteY0" fmla="*/ 726886 h 1878462"/>
              <a:gd name="connsiteX1" fmla="*/ 4164489 w 4164489"/>
              <a:gd name="connsiteY1" fmla="*/ 0 h 1878462"/>
              <a:gd name="connsiteX2" fmla="*/ 4037352 w 4164489"/>
              <a:gd name="connsiteY2" fmla="*/ 858751 h 1878462"/>
              <a:gd name="connsiteX3" fmla="*/ 0 w 4164489"/>
              <a:gd name="connsiteY3" fmla="*/ 1878462 h 1878462"/>
              <a:gd name="connsiteX4" fmla="*/ 8256 w 4164489"/>
              <a:gd name="connsiteY4" fmla="*/ 726886 h 1878462"/>
              <a:gd name="connsiteX0" fmla="*/ 0 w 4156233"/>
              <a:gd name="connsiteY0" fmla="*/ 726886 h 1962646"/>
              <a:gd name="connsiteX1" fmla="*/ 4156233 w 4156233"/>
              <a:gd name="connsiteY1" fmla="*/ 0 h 1962646"/>
              <a:gd name="connsiteX2" fmla="*/ 4029096 w 4156233"/>
              <a:gd name="connsiteY2" fmla="*/ 858751 h 1962646"/>
              <a:gd name="connsiteX3" fmla="*/ 98902 w 4156233"/>
              <a:gd name="connsiteY3" fmla="*/ 1962646 h 1962646"/>
              <a:gd name="connsiteX4" fmla="*/ 0 w 4156233"/>
              <a:gd name="connsiteY4" fmla="*/ 726886 h 1962646"/>
              <a:gd name="connsiteX0" fmla="*/ 106151 w 4057331"/>
              <a:gd name="connsiteY0" fmla="*/ 785433 h 1962646"/>
              <a:gd name="connsiteX1" fmla="*/ 4057331 w 4057331"/>
              <a:gd name="connsiteY1" fmla="*/ 0 h 1962646"/>
              <a:gd name="connsiteX2" fmla="*/ 3930194 w 4057331"/>
              <a:gd name="connsiteY2" fmla="*/ 858751 h 1962646"/>
              <a:gd name="connsiteX3" fmla="*/ 0 w 4057331"/>
              <a:gd name="connsiteY3" fmla="*/ 1962646 h 1962646"/>
              <a:gd name="connsiteX4" fmla="*/ 106151 w 4057331"/>
              <a:gd name="connsiteY4" fmla="*/ 785433 h 1962646"/>
              <a:gd name="connsiteX0" fmla="*/ 106151 w 4057331"/>
              <a:gd name="connsiteY0" fmla="*/ 785433 h 1962646"/>
              <a:gd name="connsiteX1" fmla="*/ 4057331 w 4057331"/>
              <a:gd name="connsiteY1" fmla="*/ 0 h 1962646"/>
              <a:gd name="connsiteX2" fmla="*/ 3398417 w 4057331"/>
              <a:gd name="connsiteY2" fmla="*/ 1671487 h 1962646"/>
              <a:gd name="connsiteX3" fmla="*/ 0 w 4057331"/>
              <a:gd name="connsiteY3" fmla="*/ 1962646 h 1962646"/>
              <a:gd name="connsiteX4" fmla="*/ 106151 w 4057331"/>
              <a:gd name="connsiteY4" fmla="*/ 785433 h 1962646"/>
              <a:gd name="connsiteX0" fmla="*/ 106151 w 3478937"/>
              <a:gd name="connsiteY0" fmla="*/ 92399 h 1269612"/>
              <a:gd name="connsiteX1" fmla="*/ 3478937 w 3478937"/>
              <a:gd name="connsiteY1" fmla="*/ 0 h 1269612"/>
              <a:gd name="connsiteX2" fmla="*/ 3398417 w 3478937"/>
              <a:gd name="connsiteY2" fmla="*/ 978453 h 1269612"/>
              <a:gd name="connsiteX3" fmla="*/ 0 w 3478937"/>
              <a:gd name="connsiteY3" fmla="*/ 1269612 h 1269612"/>
              <a:gd name="connsiteX4" fmla="*/ 106151 w 3478937"/>
              <a:gd name="connsiteY4" fmla="*/ 92399 h 1269612"/>
              <a:gd name="connsiteX0" fmla="*/ 2089440 w 3478937"/>
              <a:gd name="connsiteY0" fmla="*/ 0 h 1688939"/>
              <a:gd name="connsiteX1" fmla="*/ 3478937 w 3478937"/>
              <a:gd name="connsiteY1" fmla="*/ 419327 h 1688939"/>
              <a:gd name="connsiteX2" fmla="*/ 3398417 w 3478937"/>
              <a:gd name="connsiteY2" fmla="*/ 1397780 h 1688939"/>
              <a:gd name="connsiteX3" fmla="*/ 0 w 3478937"/>
              <a:gd name="connsiteY3" fmla="*/ 1688939 h 1688939"/>
              <a:gd name="connsiteX4" fmla="*/ 2089440 w 3478937"/>
              <a:gd name="connsiteY4" fmla="*/ 0 h 1688939"/>
              <a:gd name="connsiteX0" fmla="*/ 33561 w 1423058"/>
              <a:gd name="connsiteY0" fmla="*/ 0 h 1397780"/>
              <a:gd name="connsiteX1" fmla="*/ 1423058 w 1423058"/>
              <a:gd name="connsiteY1" fmla="*/ 419327 h 1397780"/>
              <a:gd name="connsiteX2" fmla="*/ 1342538 w 1423058"/>
              <a:gd name="connsiteY2" fmla="*/ 1397780 h 1397780"/>
              <a:gd name="connsiteX3" fmla="*/ 0 w 1423058"/>
              <a:gd name="connsiteY3" fmla="*/ 1007449 h 1397780"/>
              <a:gd name="connsiteX4" fmla="*/ 33561 w 1423058"/>
              <a:gd name="connsiteY4" fmla="*/ 0 h 1397780"/>
              <a:gd name="connsiteX0" fmla="*/ 0 w 1389497"/>
              <a:gd name="connsiteY0" fmla="*/ 0 h 1397780"/>
              <a:gd name="connsiteX1" fmla="*/ 1389497 w 1389497"/>
              <a:gd name="connsiteY1" fmla="*/ 419327 h 1397780"/>
              <a:gd name="connsiteX2" fmla="*/ 1308977 w 1389497"/>
              <a:gd name="connsiteY2" fmla="*/ 1397780 h 1397780"/>
              <a:gd name="connsiteX3" fmla="*/ 132733 w 1389497"/>
              <a:gd name="connsiteY3" fmla="*/ 929763 h 1397780"/>
              <a:gd name="connsiteX4" fmla="*/ 0 w 1389497"/>
              <a:gd name="connsiteY4" fmla="*/ 0 h 1397780"/>
              <a:gd name="connsiteX0" fmla="*/ 9239 w 1256764"/>
              <a:gd name="connsiteY0" fmla="*/ 0 h 1417480"/>
              <a:gd name="connsiteX1" fmla="*/ 1256764 w 1256764"/>
              <a:gd name="connsiteY1" fmla="*/ 439027 h 1417480"/>
              <a:gd name="connsiteX2" fmla="*/ 1176244 w 1256764"/>
              <a:gd name="connsiteY2" fmla="*/ 1417480 h 1417480"/>
              <a:gd name="connsiteX3" fmla="*/ 0 w 1256764"/>
              <a:gd name="connsiteY3" fmla="*/ 949463 h 1417480"/>
              <a:gd name="connsiteX4" fmla="*/ 9239 w 1256764"/>
              <a:gd name="connsiteY4" fmla="*/ 0 h 1417480"/>
              <a:gd name="connsiteX0" fmla="*/ 8109 w 1256764"/>
              <a:gd name="connsiteY0" fmla="*/ 0 h 1404895"/>
              <a:gd name="connsiteX1" fmla="*/ 1256764 w 1256764"/>
              <a:gd name="connsiteY1" fmla="*/ 426442 h 1404895"/>
              <a:gd name="connsiteX2" fmla="*/ 1176244 w 1256764"/>
              <a:gd name="connsiteY2" fmla="*/ 1404895 h 1404895"/>
              <a:gd name="connsiteX3" fmla="*/ 0 w 1256764"/>
              <a:gd name="connsiteY3" fmla="*/ 936878 h 1404895"/>
              <a:gd name="connsiteX4" fmla="*/ 8109 w 1256764"/>
              <a:gd name="connsiteY4" fmla="*/ 0 h 1404895"/>
              <a:gd name="connsiteX0" fmla="*/ 8109 w 1426225"/>
              <a:gd name="connsiteY0" fmla="*/ 0 h 1317856"/>
              <a:gd name="connsiteX1" fmla="*/ 1256764 w 1426225"/>
              <a:gd name="connsiteY1" fmla="*/ 426442 h 1317856"/>
              <a:gd name="connsiteX2" fmla="*/ 1426225 w 1426225"/>
              <a:gd name="connsiteY2" fmla="*/ 1317856 h 1317856"/>
              <a:gd name="connsiteX3" fmla="*/ 0 w 1426225"/>
              <a:gd name="connsiteY3" fmla="*/ 936878 h 1317856"/>
              <a:gd name="connsiteX4" fmla="*/ 8109 w 1426225"/>
              <a:gd name="connsiteY4" fmla="*/ 0 h 1317856"/>
              <a:gd name="connsiteX0" fmla="*/ 8109 w 1491457"/>
              <a:gd name="connsiteY0" fmla="*/ 0 h 1317856"/>
              <a:gd name="connsiteX1" fmla="*/ 1491457 w 1491457"/>
              <a:gd name="connsiteY1" fmla="*/ 296706 h 1317856"/>
              <a:gd name="connsiteX2" fmla="*/ 1426225 w 1491457"/>
              <a:gd name="connsiteY2" fmla="*/ 1317856 h 1317856"/>
              <a:gd name="connsiteX3" fmla="*/ 0 w 1491457"/>
              <a:gd name="connsiteY3" fmla="*/ 936878 h 1317856"/>
              <a:gd name="connsiteX4" fmla="*/ 8109 w 1491457"/>
              <a:gd name="connsiteY4" fmla="*/ 0 h 1317856"/>
              <a:gd name="connsiteX0" fmla="*/ 3263 w 1491457"/>
              <a:gd name="connsiteY0" fmla="*/ 0 h 1334886"/>
              <a:gd name="connsiteX1" fmla="*/ 1491457 w 1491457"/>
              <a:gd name="connsiteY1" fmla="*/ 313736 h 1334886"/>
              <a:gd name="connsiteX2" fmla="*/ 1426225 w 1491457"/>
              <a:gd name="connsiteY2" fmla="*/ 1334886 h 1334886"/>
              <a:gd name="connsiteX3" fmla="*/ 0 w 1491457"/>
              <a:gd name="connsiteY3" fmla="*/ 953908 h 1334886"/>
              <a:gd name="connsiteX4" fmla="*/ 3263 w 1491457"/>
              <a:gd name="connsiteY4" fmla="*/ 0 h 13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457" h="1334886">
                <a:moveTo>
                  <a:pt x="3263" y="0"/>
                </a:moveTo>
                <a:lnTo>
                  <a:pt x="1491457" y="313736"/>
                </a:lnTo>
                <a:lnTo>
                  <a:pt x="1426225" y="1334886"/>
                </a:lnTo>
                <a:lnTo>
                  <a:pt x="0" y="953908"/>
                </a:lnTo>
                <a:cubicBezTo>
                  <a:pt x="3080" y="637420"/>
                  <a:pt x="183" y="316488"/>
                  <a:pt x="3263" y="0"/>
                </a:cubicBezTo>
                <a:close/>
              </a:path>
            </a:pathLst>
          </a:custGeom>
          <a:solidFill>
            <a:schemeClr val="tx1">
              <a:alpha val="63000"/>
            </a:schemeClr>
          </a:solidFill>
          <a:ln w="9525" cap="flat" cmpd="sng" algn="ctr">
            <a:solidFill>
              <a:schemeClr val="tx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12" name="円/楕円 91">
            <a:extLst>
              <a:ext uri="{FF2B5EF4-FFF2-40B4-BE49-F238E27FC236}">
                <a16:creationId xmlns:a16="http://schemas.microsoft.com/office/drawing/2014/main" id="{E112E730-D707-435C-A047-57B1636B5A3E}"/>
              </a:ext>
            </a:extLst>
          </p:cNvPr>
          <p:cNvSpPr/>
          <p:nvPr/>
        </p:nvSpPr>
        <p:spPr bwMode="auto">
          <a:xfrm>
            <a:off x="5656955" y="2018961"/>
            <a:ext cx="1334040" cy="1201302"/>
          </a:xfrm>
          <a:prstGeom prst="ellipse">
            <a:avLst/>
          </a:prstGeom>
          <a:solidFill>
            <a:srgbClr val="99CC00"/>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13" name="円/楕円 91">
            <a:extLst>
              <a:ext uri="{FF2B5EF4-FFF2-40B4-BE49-F238E27FC236}">
                <a16:creationId xmlns:a16="http://schemas.microsoft.com/office/drawing/2014/main" id="{23F98B7F-4C76-4692-849D-914206FADEBC}"/>
              </a:ext>
            </a:extLst>
          </p:cNvPr>
          <p:cNvSpPr/>
          <p:nvPr/>
        </p:nvSpPr>
        <p:spPr bwMode="auto">
          <a:xfrm>
            <a:off x="5792854" y="2355036"/>
            <a:ext cx="148054" cy="270716"/>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14" name="円/楕円 92">
            <a:extLst>
              <a:ext uri="{FF2B5EF4-FFF2-40B4-BE49-F238E27FC236}">
                <a16:creationId xmlns:a16="http://schemas.microsoft.com/office/drawing/2014/main" id="{F00A91FF-DA92-46CB-898C-0D59D2A52C4E}"/>
              </a:ext>
            </a:extLst>
          </p:cNvPr>
          <p:cNvSpPr/>
          <p:nvPr/>
        </p:nvSpPr>
        <p:spPr bwMode="auto">
          <a:xfrm>
            <a:off x="6124705" y="2355036"/>
            <a:ext cx="148054" cy="270716"/>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15" name="円/楕円 93">
            <a:extLst>
              <a:ext uri="{FF2B5EF4-FFF2-40B4-BE49-F238E27FC236}">
                <a16:creationId xmlns:a16="http://schemas.microsoft.com/office/drawing/2014/main" id="{051BC9A3-4FA8-4971-8431-97157C436496}"/>
              </a:ext>
            </a:extLst>
          </p:cNvPr>
          <p:cNvSpPr/>
          <p:nvPr/>
        </p:nvSpPr>
        <p:spPr bwMode="auto">
          <a:xfrm>
            <a:off x="5965417" y="2733346"/>
            <a:ext cx="148054" cy="270716"/>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16" name="フリーフォーム 94">
            <a:extLst>
              <a:ext uri="{FF2B5EF4-FFF2-40B4-BE49-F238E27FC236}">
                <a16:creationId xmlns:a16="http://schemas.microsoft.com/office/drawing/2014/main" id="{1BB2ED88-D032-4D7A-93F9-20D976988B63}"/>
              </a:ext>
            </a:extLst>
          </p:cNvPr>
          <p:cNvSpPr/>
          <p:nvPr/>
        </p:nvSpPr>
        <p:spPr bwMode="auto">
          <a:xfrm>
            <a:off x="6140018" y="2147886"/>
            <a:ext cx="278755" cy="238933"/>
          </a:xfrm>
          <a:custGeom>
            <a:avLst/>
            <a:gdLst>
              <a:gd name="connsiteX0" fmla="*/ 0 w 380337"/>
              <a:gd name="connsiteY0" fmla="*/ 0 h 312751"/>
              <a:gd name="connsiteX1" fmla="*/ 55660 w 380337"/>
              <a:gd name="connsiteY1" fmla="*/ 143123 h 312751"/>
              <a:gd name="connsiteX2" fmla="*/ 333955 w 380337"/>
              <a:gd name="connsiteY2" fmla="*/ 286247 h 312751"/>
              <a:gd name="connsiteX3" fmla="*/ 333955 w 380337"/>
              <a:gd name="connsiteY3" fmla="*/ 302150 h 312751"/>
              <a:gd name="connsiteX0" fmla="*/ 0 w 333955"/>
              <a:gd name="connsiteY0" fmla="*/ 0 h 286247"/>
              <a:gd name="connsiteX1" fmla="*/ 55660 w 333955"/>
              <a:gd name="connsiteY1" fmla="*/ 143123 h 286247"/>
              <a:gd name="connsiteX2" fmla="*/ 333955 w 333955"/>
              <a:gd name="connsiteY2" fmla="*/ 286247 h 286247"/>
            </a:gdLst>
            <a:ahLst/>
            <a:cxnLst>
              <a:cxn ang="0">
                <a:pos x="connsiteX0" y="connsiteY0"/>
              </a:cxn>
              <a:cxn ang="0">
                <a:pos x="connsiteX1" y="connsiteY1"/>
              </a:cxn>
              <a:cxn ang="0">
                <a:pos x="connsiteX2" y="connsiteY2"/>
              </a:cxn>
            </a:cxnLst>
            <a:rect l="l" t="t" r="r" b="b"/>
            <a:pathLst>
              <a:path w="333955" h="286247">
                <a:moveTo>
                  <a:pt x="0" y="0"/>
                </a:moveTo>
                <a:cubicBezTo>
                  <a:pt x="0" y="47707"/>
                  <a:pt x="1" y="95415"/>
                  <a:pt x="55660" y="143123"/>
                </a:cubicBezTo>
                <a:cubicBezTo>
                  <a:pt x="111319" y="190831"/>
                  <a:pt x="287573" y="259743"/>
                  <a:pt x="333955" y="286247"/>
                </a:cubicBezTo>
              </a:path>
            </a:pathLst>
          </a:cu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17" name="フリーフォーム 29">
            <a:extLst>
              <a:ext uri="{FF2B5EF4-FFF2-40B4-BE49-F238E27FC236}">
                <a16:creationId xmlns:a16="http://schemas.microsoft.com/office/drawing/2014/main" id="{D2FE93E5-7C79-4197-A9A5-F61517C12EF5}"/>
              </a:ext>
            </a:extLst>
          </p:cNvPr>
          <p:cNvSpPr/>
          <p:nvPr/>
        </p:nvSpPr>
        <p:spPr bwMode="auto">
          <a:xfrm>
            <a:off x="5971625" y="2459096"/>
            <a:ext cx="133174" cy="203212"/>
          </a:xfrm>
          <a:custGeom>
            <a:avLst/>
            <a:gdLst>
              <a:gd name="connsiteX0" fmla="*/ 0 w 380337"/>
              <a:gd name="connsiteY0" fmla="*/ 0 h 312751"/>
              <a:gd name="connsiteX1" fmla="*/ 55660 w 380337"/>
              <a:gd name="connsiteY1" fmla="*/ 143123 h 312751"/>
              <a:gd name="connsiteX2" fmla="*/ 333955 w 380337"/>
              <a:gd name="connsiteY2" fmla="*/ 286247 h 312751"/>
              <a:gd name="connsiteX3" fmla="*/ 333955 w 380337"/>
              <a:gd name="connsiteY3" fmla="*/ 302150 h 312751"/>
              <a:gd name="connsiteX0" fmla="*/ 0 w 333955"/>
              <a:gd name="connsiteY0" fmla="*/ 0 h 286247"/>
              <a:gd name="connsiteX1" fmla="*/ 55660 w 333955"/>
              <a:gd name="connsiteY1" fmla="*/ 143123 h 286247"/>
              <a:gd name="connsiteX2" fmla="*/ 333955 w 333955"/>
              <a:gd name="connsiteY2" fmla="*/ 286247 h 286247"/>
              <a:gd name="connsiteX0" fmla="*/ 61232 w 321708"/>
              <a:gd name="connsiteY0" fmla="*/ 0 h 294411"/>
              <a:gd name="connsiteX1" fmla="*/ 43413 w 321708"/>
              <a:gd name="connsiteY1" fmla="*/ 151287 h 294411"/>
              <a:gd name="connsiteX2" fmla="*/ 321708 w 321708"/>
              <a:gd name="connsiteY2" fmla="*/ 294411 h 294411"/>
              <a:gd name="connsiteX0" fmla="*/ 29935 w 102633"/>
              <a:gd name="connsiteY0" fmla="*/ 0 h 229097"/>
              <a:gd name="connsiteX1" fmla="*/ 12116 w 102633"/>
              <a:gd name="connsiteY1" fmla="*/ 151287 h 229097"/>
              <a:gd name="connsiteX2" fmla="*/ 102633 w 102633"/>
              <a:gd name="connsiteY2" fmla="*/ 229097 h 229097"/>
              <a:gd name="connsiteX0" fmla="*/ 103413 w 176111"/>
              <a:gd name="connsiteY0" fmla="*/ 0 h 311934"/>
              <a:gd name="connsiteX1" fmla="*/ 12116 w 176111"/>
              <a:gd name="connsiteY1" fmla="*/ 273751 h 311934"/>
              <a:gd name="connsiteX2" fmla="*/ 176111 w 176111"/>
              <a:gd name="connsiteY2" fmla="*/ 229097 h 311934"/>
              <a:gd name="connsiteX0" fmla="*/ 110217 w 223736"/>
              <a:gd name="connsiteY0" fmla="*/ 0 h 313295"/>
              <a:gd name="connsiteX1" fmla="*/ 18920 w 223736"/>
              <a:gd name="connsiteY1" fmla="*/ 273751 h 313295"/>
              <a:gd name="connsiteX2" fmla="*/ 223736 w 223736"/>
              <a:gd name="connsiteY2" fmla="*/ 237261 h 313295"/>
              <a:gd name="connsiteX0" fmla="*/ 53067 w 166586"/>
              <a:gd name="connsiteY0" fmla="*/ 0 h 247980"/>
              <a:gd name="connsiteX1" fmla="*/ 18920 w 166586"/>
              <a:gd name="connsiteY1" fmla="*/ 208436 h 247980"/>
              <a:gd name="connsiteX2" fmla="*/ 166586 w 166586"/>
              <a:gd name="connsiteY2" fmla="*/ 237261 h 247980"/>
              <a:gd name="connsiteX0" fmla="*/ 54576 w 177149"/>
              <a:gd name="connsiteY0" fmla="*/ 0 h 245968"/>
              <a:gd name="connsiteX1" fmla="*/ 20429 w 177149"/>
              <a:gd name="connsiteY1" fmla="*/ 208436 h 245968"/>
              <a:gd name="connsiteX2" fmla="*/ 177149 w 177149"/>
              <a:gd name="connsiteY2" fmla="*/ 225190 h 245968"/>
              <a:gd name="connsiteX0" fmla="*/ 54576 w 177149"/>
              <a:gd name="connsiteY0" fmla="*/ 0 h 249989"/>
              <a:gd name="connsiteX1" fmla="*/ 20429 w 177149"/>
              <a:gd name="connsiteY1" fmla="*/ 208436 h 249989"/>
              <a:gd name="connsiteX2" fmla="*/ 177149 w 177149"/>
              <a:gd name="connsiteY2" fmla="*/ 225190 h 249989"/>
              <a:gd name="connsiteX0" fmla="*/ 52061 w 159545"/>
              <a:gd name="connsiteY0" fmla="*/ 0 h 243453"/>
              <a:gd name="connsiteX1" fmla="*/ 17914 w 159545"/>
              <a:gd name="connsiteY1" fmla="*/ 208436 h 243453"/>
              <a:gd name="connsiteX2" fmla="*/ 159545 w 159545"/>
              <a:gd name="connsiteY2" fmla="*/ 210101 h 243453"/>
            </a:gdLst>
            <a:ahLst/>
            <a:cxnLst>
              <a:cxn ang="0">
                <a:pos x="connsiteX0" y="connsiteY0"/>
              </a:cxn>
              <a:cxn ang="0">
                <a:pos x="connsiteX1" y="connsiteY1"/>
              </a:cxn>
              <a:cxn ang="0">
                <a:pos x="connsiteX2" y="connsiteY2"/>
              </a:cxn>
            </a:cxnLst>
            <a:rect l="l" t="t" r="r" b="b"/>
            <a:pathLst>
              <a:path w="159545" h="243453">
                <a:moveTo>
                  <a:pt x="52061" y="0"/>
                </a:moveTo>
                <a:cubicBezTo>
                  <a:pt x="52061" y="47707"/>
                  <a:pt x="0" y="173419"/>
                  <a:pt x="17914" y="208436"/>
                </a:cubicBezTo>
                <a:cubicBezTo>
                  <a:pt x="35828" y="243453"/>
                  <a:pt x="104109" y="234900"/>
                  <a:pt x="159545" y="210101"/>
                </a:cubicBezTo>
              </a:path>
            </a:pathLst>
          </a:cu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19" name="図 18" descr="バドミントン, スポーツゲーム, 皿, テーブル が含まれている画像&#10;&#10;自動的に生成された説明">
            <a:extLst>
              <a:ext uri="{FF2B5EF4-FFF2-40B4-BE49-F238E27FC236}">
                <a16:creationId xmlns:a16="http://schemas.microsoft.com/office/drawing/2014/main" id="{64DCAA29-72E3-4371-9114-541E419123BF}"/>
              </a:ext>
            </a:extLst>
          </p:cNvPr>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961702" y="2262250"/>
            <a:ext cx="764520" cy="795816"/>
          </a:xfrm>
          <a:prstGeom prst="rect">
            <a:avLst/>
          </a:prstGeom>
        </p:spPr>
      </p:pic>
      <p:sp>
        <p:nvSpPr>
          <p:cNvPr id="119" name="フリーフォーム: 図形 118">
            <a:extLst>
              <a:ext uri="{FF2B5EF4-FFF2-40B4-BE49-F238E27FC236}">
                <a16:creationId xmlns:a16="http://schemas.microsoft.com/office/drawing/2014/main" id="{FF6DB0FD-65EA-44CF-99AD-58FB26C146F2}"/>
              </a:ext>
            </a:extLst>
          </p:cNvPr>
          <p:cNvSpPr/>
          <p:nvPr/>
        </p:nvSpPr>
        <p:spPr bwMode="auto">
          <a:xfrm>
            <a:off x="729762" y="1796679"/>
            <a:ext cx="4575106" cy="873214"/>
          </a:xfrm>
          <a:custGeom>
            <a:avLst/>
            <a:gdLst>
              <a:gd name="connsiteX0" fmla="*/ 0 w 7516148"/>
              <a:gd name="connsiteY0" fmla="*/ 0 h 5124091"/>
              <a:gd name="connsiteX1" fmla="*/ 2130725 w 7516148"/>
              <a:gd name="connsiteY1" fmla="*/ 2337759 h 5124091"/>
              <a:gd name="connsiteX2" fmla="*/ 5477774 w 7516148"/>
              <a:gd name="connsiteY2" fmla="*/ 3079631 h 5124091"/>
              <a:gd name="connsiteX3" fmla="*/ 7323827 w 7516148"/>
              <a:gd name="connsiteY3" fmla="*/ 3881887 h 5124091"/>
              <a:gd name="connsiteX4" fmla="*/ 7366959 w 7516148"/>
              <a:gd name="connsiteY4" fmla="*/ 5124091 h 5124091"/>
              <a:gd name="connsiteX0" fmla="*/ 0 w 7516148"/>
              <a:gd name="connsiteY0" fmla="*/ 0 h 5124091"/>
              <a:gd name="connsiteX1" fmla="*/ 1587600 w 7516148"/>
              <a:gd name="connsiteY1" fmla="*/ 1553073 h 5124091"/>
              <a:gd name="connsiteX2" fmla="*/ 5477774 w 7516148"/>
              <a:gd name="connsiteY2" fmla="*/ 3079631 h 5124091"/>
              <a:gd name="connsiteX3" fmla="*/ 7323827 w 7516148"/>
              <a:gd name="connsiteY3" fmla="*/ 3881887 h 5124091"/>
              <a:gd name="connsiteX4" fmla="*/ 7366959 w 7516148"/>
              <a:gd name="connsiteY4" fmla="*/ 5124091 h 5124091"/>
              <a:gd name="connsiteX0" fmla="*/ 0 w 7516148"/>
              <a:gd name="connsiteY0" fmla="*/ 0 h 5124091"/>
              <a:gd name="connsiteX1" fmla="*/ 1587600 w 7516148"/>
              <a:gd name="connsiteY1" fmla="*/ 1553073 h 5124091"/>
              <a:gd name="connsiteX2" fmla="*/ 3367947 w 7516148"/>
              <a:gd name="connsiteY2" fmla="*/ 2207758 h 5124091"/>
              <a:gd name="connsiteX3" fmla="*/ 7323827 w 7516148"/>
              <a:gd name="connsiteY3" fmla="*/ 3881887 h 5124091"/>
              <a:gd name="connsiteX4" fmla="*/ 7366959 w 7516148"/>
              <a:gd name="connsiteY4" fmla="*/ 5124091 h 5124091"/>
              <a:gd name="connsiteX0" fmla="*/ 0 w 7516148"/>
              <a:gd name="connsiteY0" fmla="*/ 0 h 5124091"/>
              <a:gd name="connsiteX1" fmla="*/ 1587600 w 7516148"/>
              <a:gd name="connsiteY1" fmla="*/ 1553073 h 5124091"/>
              <a:gd name="connsiteX2" fmla="*/ 3367947 w 7516148"/>
              <a:gd name="connsiteY2" fmla="*/ 2207758 h 5124091"/>
              <a:gd name="connsiteX3" fmla="*/ 7323827 w 7516148"/>
              <a:gd name="connsiteY3" fmla="*/ 3881887 h 5124091"/>
              <a:gd name="connsiteX4" fmla="*/ 7366959 w 7516148"/>
              <a:gd name="connsiteY4" fmla="*/ 5124091 h 5124091"/>
              <a:gd name="connsiteX0" fmla="*/ 0 w 7374007"/>
              <a:gd name="connsiteY0" fmla="*/ 0 h 5124091"/>
              <a:gd name="connsiteX1" fmla="*/ 1587600 w 7374007"/>
              <a:gd name="connsiteY1" fmla="*/ 1553073 h 5124091"/>
              <a:gd name="connsiteX2" fmla="*/ 3367947 w 7374007"/>
              <a:gd name="connsiteY2" fmla="*/ 2207758 h 5124091"/>
              <a:gd name="connsiteX3" fmla="*/ 5318448 w 7374007"/>
              <a:gd name="connsiteY3" fmla="*/ 2726655 h 5124091"/>
              <a:gd name="connsiteX4" fmla="*/ 7366959 w 7374007"/>
              <a:gd name="connsiteY4" fmla="*/ 5124091 h 5124091"/>
              <a:gd name="connsiteX0" fmla="*/ 0 w 7374158"/>
              <a:gd name="connsiteY0" fmla="*/ 0 h 5124091"/>
              <a:gd name="connsiteX1" fmla="*/ 1587600 w 7374158"/>
              <a:gd name="connsiteY1" fmla="*/ 1553073 h 5124091"/>
              <a:gd name="connsiteX2" fmla="*/ 3367947 w 7374158"/>
              <a:gd name="connsiteY2" fmla="*/ 2207758 h 5124091"/>
              <a:gd name="connsiteX3" fmla="*/ 5318448 w 7374158"/>
              <a:gd name="connsiteY3" fmla="*/ 2726655 h 5124091"/>
              <a:gd name="connsiteX4" fmla="*/ 7366959 w 7374158"/>
              <a:gd name="connsiteY4" fmla="*/ 5124091 h 5124091"/>
              <a:gd name="connsiteX0" fmla="*/ 0 w 7374158"/>
              <a:gd name="connsiteY0" fmla="*/ 0 h 5124091"/>
              <a:gd name="connsiteX1" fmla="*/ 1587600 w 7374158"/>
              <a:gd name="connsiteY1" fmla="*/ 1553073 h 5124091"/>
              <a:gd name="connsiteX2" fmla="*/ 3367947 w 7374158"/>
              <a:gd name="connsiteY2" fmla="*/ 2207758 h 5124091"/>
              <a:gd name="connsiteX3" fmla="*/ 5318448 w 7374158"/>
              <a:gd name="connsiteY3" fmla="*/ 2726655 h 5124091"/>
              <a:gd name="connsiteX4" fmla="*/ 7366959 w 7374158"/>
              <a:gd name="connsiteY4" fmla="*/ 5124091 h 5124091"/>
              <a:gd name="connsiteX0" fmla="*/ 0 w 7375069"/>
              <a:gd name="connsiteY0" fmla="*/ 0 h 5124091"/>
              <a:gd name="connsiteX1" fmla="*/ 1587600 w 7375069"/>
              <a:gd name="connsiteY1" fmla="*/ 1553073 h 5124091"/>
              <a:gd name="connsiteX2" fmla="*/ 3367947 w 7375069"/>
              <a:gd name="connsiteY2" fmla="*/ 2207758 h 5124091"/>
              <a:gd name="connsiteX3" fmla="*/ 5318448 w 7375069"/>
              <a:gd name="connsiteY3" fmla="*/ 2726655 h 5124091"/>
              <a:gd name="connsiteX4" fmla="*/ 7366959 w 7375069"/>
              <a:gd name="connsiteY4" fmla="*/ 5124091 h 5124091"/>
              <a:gd name="connsiteX0" fmla="*/ 0 w 6897756"/>
              <a:gd name="connsiteY0" fmla="*/ 0 h 3184172"/>
              <a:gd name="connsiteX1" fmla="*/ 1587600 w 6897756"/>
              <a:gd name="connsiteY1" fmla="*/ 1553073 h 3184172"/>
              <a:gd name="connsiteX2" fmla="*/ 3367947 w 6897756"/>
              <a:gd name="connsiteY2" fmla="*/ 2207758 h 3184172"/>
              <a:gd name="connsiteX3" fmla="*/ 5318448 w 6897756"/>
              <a:gd name="connsiteY3" fmla="*/ 2726655 h 3184172"/>
              <a:gd name="connsiteX4" fmla="*/ 6886503 w 6897756"/>
              <a:gd name="connsiteY4" fmla="*/ 3184172 h 3184172"/>
              <a:gd name="connsiteX0" fmla="*/ 0 w 6886503"/>
              <a:gd name="connsiteY0" fmla="*/ 0 h 3184255"/>
              <a:gd name="connsiteX1" fmla="*/ 1587600 w 6886503"/>
              <a:gd name="connsiteY1" fmla="*/ 1553073 h 3184255"/>
              <a:gd name="connsiteX2" fmla="*/ 3367947 w 6886503"/>
              <a:gd name="connsiteY2" fmla="*/ 2207758 h 3184255"/>
              <a:gd name="connsiteX3" fmla="*/ 5318448 w 6886503"/>
              <a:gd name="connsiteY3" fmla="*/ 2726655 h 3184255"/>
              <a:gd name="connsiteX4" fmla="*/ 6886503 w 6886503"/>
              <a:gd name="connsiteY4" fmla="*/ 3184172 h 3184255"/>
              <a:gd name="connsiteX0" fmla="*/ 0 w 6886503"/>
              <a:gd name="connsiteY0" fmla="*/ 0 h 3184326"/>
              <a:gd name="connsiteX1" fmla="*/ 1587600 w 6886503"/>
              <a:gd name="connsiteY1" fmla="*/ 1553073 h 3184326"/>
              <a:gd name="connsiteX2" fmla="*/ 3367947 w 6886503"/>
              <a:gd name="connsiteY2" fmla="*/ 2207758 h 3184326"/>
              <a:gd name="connsiteX3" fmla="*/ 5318448 w 6886503"/>
              <a:gd name="connsiteY3" fmla="*/ 2726655 h 3184326"/>
              <a:gd name="connsiteX4" fmla="*/ 6886503 w 6886503"/>
              <a:gd name="connsiteY4" fmla="*/ 3184172 h 3184326"/>
              <a:gd name="connsiteX0" fmla="*/ 0 w 6886503"/>
              <a:gd name="connsiteY0" fmla="*/ 0 h 3184326"/>
              <a:gd name="connsiteX1" fmla="*/ 1587600 w 6886503"/>
              <a:gd name="connsiteY1" fmla="*/ 1553073 h 3184326"/>
              <a:gd name="connsiteX2" fmla="*/ 3367947 w 6886503"/>
              <a:gd name="connsiteY2" fmla="*/ 2207758 h 3184326"/>
              <a:gd name="connsiteX3" fmla="*/ 5318448 w 6886503"/>
              <a:gd name="connsiteY3" fmla="*/ 2726655 h 3184326"/>
              <a:gd name="connsiteX4" fmla="*/ 6886503 w 6886503"/>
              <a:gd name="connsiteY4" fmla="*/ 3184172 h 3184326"/>
              <a:gd name="connsiteX0" fmla="*/ 0 w 6886503"/>
              <a:gd name="connsiteY0" fmla="*/ 0 h 3184720"/>
              <a:gd name="connsiteX1" fmla="*/ 1587600 w 6886503"/>
              <a:gd name="connsiteY1" fmla="*/ 1553073 h 3184720"/>
              <a:gd name="connsiteX2" fmla="*/ 3367947 w 6886503"/>
              <a:gd name="connsiteY2" fmla="*/ 2207758 h 3184720"/>
              <a:gd name="connsiteX3" fmla="*/ 5287115 w 6886503"/>
              <a:gd name="connsiteY3" fmla="*/ 2901031 h 3184720"/>
              <a:gd name="connsiteX4" fmla="*/ 6886503 w 6886503"/>
              <a:gd name="connsiteY4" fmla="*/ 3184172 h 3184720"/>
              <a:gd name="connsiteX0" fmla="*/ 0 w 6886503"/>
              <a:gd name="connsiteY0" fmla="*/ 0 h 3184720"/>
              <a:gd name="connsiteX1" fmla="*/ 1587600 w 6886503"/>
              <a:gd name="connsiteY1" fmla="*/ 1553073 h 3184720"/>
              <a:gd name="connsiteX2" fmla="*/ 3316010 w 6886503"/>
              <a:gd name="connsiteY2" fmla="*/ 2428611 h 3184720"/>
              <a:gd name="connsiteX3" fmla="*/ 5287115 w 6886503"/>
              <a:gd name="connsiteY3" fmla="*/ 2901031 h 3184720"/>
              <a:gd name="connsiteX4" fmla="*/ 6886503 w 6886503"/>
              <a:gd name="connsiteY4" fmla="*/ 3184172 h 3184720"/>
              <a:gd name="connsiteX0" fmla="*/ 0 w 6886503"/>
              <a:gd name="connsiteY0" fmla="*/ 0 h 3184720"/>
              <a:gd name="connsiteX1" fmla="*/ 1587600 w 6886503"/>
              <a:gd name="connsiteY1" fmla="*/ 1553073 h 3184720"/>
              <a:gd name="connsiteX2" fmla="*/ 3316010 w 6886503"/>
              <a:gd name="connsiteY2" fmla="*/ 2428611 h 3184720"/>
              <a:gd name="connsiteX3" fmla="*/ 5287115 w 6886503"/>
              <a:gd name="connsiteY3" fmla="*/ 2901031 h 3184720"/>
              <a:gd name="connsiteX4" fmla="*/ 6886503 w 6886503"/>
              <a:gd name="connsiteY4" fmla="*/ 3184172 h 3184720"/>
              <a:gd name="connsiteX0" fmla="*/ 0 w 6886503"/>
              <a:gd name="connsiteY0" fmla="*/ 0 h 3227300"/>
              <a:gd name="connsiteX1" fmla="*/ 1587600 w 6886503"/>
              <a:gd name="connsiteY1" fmla="*/ 1553073 h 3227300"/>
              <a:gd name="connsiteX2" fmla="*/ 3316010 w 6886503"/>
              <a:gd name="connsiteY2" fmla="*/ 2428611 h 3227300"/>
              <a:gd name="connsiteX3" fmla="*/ 5287115 w 6886503"/>
              <a:gd name="connsiteY3" fmla="*/ 3090333 h 3227300"/>
              <a:gd name="connsiteX4" fmla="*/ 6886503 w 6886503"/>
              <a:gd name="connsiteY4" fmla="*/ 3184172 h 3227300"/>
              <a:gd name="connsiteX0" fmla="*/ 0 w 6886503"/>
              <a:gd name="connsiteY0" fmla="*/ 0 h 3193710"/>
              <a:gd name="connsiteX1" fmla="*/ 1587600 w 6886503"/>
              <a:gd name="connsiteY1" fmla="*/ 1553073 h 3193710"/>
              <a:gd name="connsiteX2" fmla="*/ 3316010 w 6886503"/>
              <a:gd name="connsiteY2" fmla="*/ 2428611 h 3193710"/>
              <a:gd name="connsiteX3" fmla="*/ 5287115 w 6886503"/>
              <a:gd name="connsiteY3" fmla="*/ 3090333 h 3193710"/>
              <a:gd name="connsiteX4" fmla="*/ 6886503 w 6886503"/>
              <a:gd name="connsiteY4" fmla="*/ 3184172 h 3193710"/>
              <a:gd name="connsiteX0" fmla="*/ 0 w 6886503"/>
              <a:gd name="connsiteY0" fmla="*/ 0 h 3193710"/>
              <a:gd name="connsiteX1" fmla="*/ 1587600 w 6886503"/>
              <a:gd name="connsiteY1" fmla="*/ 1553073 h 3193710"/>
              <a:gd name="connsiteX2" fmla="*/ 3316010 w 6886503"/>
              <a:gd name="connsiteY2" fmla="*/ 2428611 h 3193710"/>
              <a:gd name="connsiteX3" fmla="*/ 5287115 w 6886503"/>
              <a:gd name="connsiteY3" fmla="*/ 3090333 h 3193710"/>
              <a:gd name="connsiteX4" fmla="*/ 6886503 w 6886503"/>
              <a:gd name="connsiteY4" fmla="*/ 3184172 h 3193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6503" h="3193710">
                <a:moveTo>
                  <a:pt x="0" y="0"/>
                </a:moveTo>
                <a:cubicBezTo>
                  <a:pt x="608881" y="912243"/>
                  <a:pt x="1034932" y="1148304"/>
                  <a:pt x="1587600" y="1553073"/>
                </a:cubicBezTo>
                <a:cubicBezTo>
                  <a:pt x="2140268" y="1957842"/>
                  <a:pt x="2699424" y="2172401"/>
                  <a:pt x="3316010" y="2428611"/>
                </a:cubicBezTo>
                <a:cubicBezTo>
                  <a:pt x="3932596" y="2684821"/>
                  <a:pt x="4225055" y="2824735"/>
                  <a:pt x="5287115" y="3090333"/>
                </a:cubicBezTo>
                <a:cubicBezTo>
                  <a:pt x="6088915" y="3227435"/>
                  <a:pt x="6249462" y="3191176"/>
                  <a:pt x="6886503" y="3184172"/>
                </a:cubicBezTo>
              </a:path>
            </a:pathLst>
          </a:custGeom>
          <a:noFill/>
          <a:ln w="180975" cap="flat" cmpd="sng" algn="ctr">
            <a:gradFill>
              <a:gsLst>
                <a:gs pos="0">
                  <a:schemeClr val="accent1"/>
                </a:gs>
                <a:gs pos="100000">
                  <a:schemeClr val="accent1">
                    <a:alpha val="52000"/>
                  </a:schemeClr>
                </a:gs>
              </a:gsLst>
              <a:lin ang="5400000" scaled="1"/>
            </a:gradFill>
            <a:prstDash val="solid"/>
            <a:round/>
            <a:headEnd type="stealth"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20" name="フリーフォーム: 図形 119">
            <a:extLst>
              <a:ext uri="{FF2B5EF4-FFF2-40B4-BE49-F238E27FC236}">
                <a16:creationId xmlns:a16="http://schemas.microsoft.com/office/drawing/2014/main" id="{386B4317-7252-4278-9044-CB058E779451}"/>
              </a:ext>
            </a:extLst>
          </p:cNvPr>
          <p:cNvSpPr/>
          <p:nvPr/>
        </p:nvSpPr>
        <p:spPr bwMode="auto">
          <a:xfrm rot="19196973">
            <a:off x="557182" y="2145544"/>
            <a:ext cx="4656166" cy="2376895"/>
          </a:xfrm>
          <a:custGeom>
            <a:avLst/>
            <a:gdLst>
              <a:gd name="connsiteX0" fmla="*/ 0 w 7516148"/>
              <a:gd name="connsiteY0" fmla="*/ 0 h 5124091"/>
              <a:gd name="connsiteX1" fmla="*/ 2130725 w 7516148"/>
              <a:gd name="connsiteY1" fmla="*/ 2337759 h 5124091"/>
              <a:gd name="connsiteX2" fmla="*/ 5477774 w 7516148"/>
              <a:gd name="connsiteY2" fmla="*/ 3079631 h 5124091"/>
              <a:gd name="connsiteX3" fmla="*/ 7323827 w 7516148"/>
              <a:gd name="connsiteY3" fmla="*/ 3881887 h 5124091"/>
              <a:gd name="connsiteX4" fmla="*/ 7366959 w 7516148"/>
              <a:gd name="connsiteY4" fmla="*/ 5124091 h 5124091"/>
              <a:gd name="connsiteX0" fmla="*/ 0 w 7516148"/>
              <a:gd name="connsiteY0" fmla="*/ 0 h 5124091"/>
              <a:gd name="connsiteX1" fmla="*/ 1587600 w 7516148"/>
              <a:gd name="connsiteY1" fmla="*/ 1553073 h 5124091"/>
              <a:gd name="connsiteX2" fmla="*/ 5477774 w 7516148"/>
              <a:gd name="connsiteY2" fmla="*/ 3079631 h 5124091"/>
              <a:gd name="connsiteX3" fmla="*/ 7323827 w 7516148"/>
              <a:gd name="connsiteY3" fmla="*/ 3881887 h 5124091"/>
              <a:gd name="connsiteX4" fmla="*/ 7366959 w 7516148"/>
              <a:gd name="connsiteY4" fmla="*/ 5124091 h 5124091"/>
              <a:gd name="connsiteX0" fmla="*/ 0 w 7516148"/>
              <a:gd name="connsiteY0" fmla="*/ 0 h 5124091"/>
              <a:gd name="connsiteX1" fmla="*/ 1587600 w 7516148"/>
              <a:gd name="connsiteY1" fmla="*/ 1553073 h 5124091"/>
              <a:gd name="connsiteX2" fmla="*/ 3367947 w 7516148"/>
              <a:gd name="connsiteY2" fmla="*/ 2207758 h 5124091"/>
              <a:gd name="connsiteX3" fmla="*/ 7323827 w 7516148"/>
              <a:gd name="connsiteY3" fmla="*/ 3881887 h 5124091"/>
              <a:gd name="connsiteX4" fmla="*/ 7366959 w 7516148"/>
              <a:gd name="connsiteY4" fmla="*/ 5124091 h 5124091"/>
              <a:gd name="connsiteX0" fmla="*/ 0 w 7516148"/>
              <a:gd name="connsiteY0" fmla="*/ 0 h 5124091"/>
              <a:gd name="connsiteX1" fmla="*/ 1587600 w 7516148"/>
              <a:gd name="connsiteY1" fmla="*/ 1553073 h 5124091"/>
              <a:gd name="connsiteX2" fmla="*/ 3367947 w 7516148"/>
              <a:gd name="connsiteY2" fmla="*/ 2207758 h 5124091"/>
              <a:gd name="connsiteX3" fmla="*/ 7323827 w 7516148"/>
              <a:gd name="connsiteY3" fmla="*/ 3881887 h 5124091"/>
              <a:gd name="connsiteX4" fmla="*/ 7366959 w 7516148"/>
              <a:gd name="connsiteY4" fmla="*/ 5124091 h 5124091"/>
              <a:gd name="connsiteX0" fmla="*/ 0 w 7374007"/>
              <a:gd name="connsiteY0" fmla="*/ 0 h 5124091"/>
              <a:gd name="connsiteX1" fmla="*/ 1587600 w 7374007"/>
              <a:gd name="connsiteY1" fmla="*/ 1553073 h 5124091"/>
              <a:gd name="connsiteX2" fmla="*/ 3367947 w 7374007"/>
              <a:gd name="connsiteY2" fmla="*/ 2207758 h 5124091"/>
              <a:gd name="connsiteX3" fmla="*/ 5318448 w 7374007"/>
              <a:gd name="connsiteY3" fmla="*/ 2726655 h 5124091"/>
              <a:gd name="connsiteX4" fmla="*/ 7366959 w 7374007"/>
              <a:gd name="connsiteY4" fmla="*/ 5124091 h 5124091"/>
              <a:gd name="connsiteX0" fmla="*/ 0 w 7374158"/>
              <a:gd name="connsiteY0" fmla="*/ 0 h 5124091"/>
              <a:gd name="connsiteX1" fmla="*/ 1587600 w 7374158"/>
              <a:gd name="connsiteY1" fmla="*/ 1553073 h 5124091"/>
              <a:gd name="connsiteX2" fmla="*/ 3367947 w 7374158"/>
              <a:gd name="connsiteY2" fmla="*/ 2207758 h 5124091"/>
              <a:gd name="connsiteX3" fmla="*/ 5318448 w 7374158"/>
              <a:gd name="connsiteY3" fmla="*/ 2726655 h 5124091"/>
              <a:gd name="connsiteX4" fmla="*/ 7366959 w 7374158"/>
              <a:gd name="connsiteY4" fmla="*/ 5124091 h 5124091"/>
              <a:gd name="connsiteX0" fmla="*/ 0 w 7374158"/>
              <a:gd name="connsiteY0" fmla="*/ 0 h 5124091"/>
              <a:gd name="connsiteX1" fmla="*/ 1587600 w 7374158"/>
              <a:gd name="connsiteY1" fmla="*/ 1553073 h 5124091"/>
              <a:gd name="connsiteX2" fmla="*/ 3367947 w 7374158"/>
              <a:gd name="connsiteY2" fmla="*/ 2207758 h 5124091"/>
              <a:gd name="connsiteX3" fmla="*/ 5318448 w 7374158"/>
              <a:gd name="connsiteY3" fmla="*/ 2726655 h 5124091"/>
              <a:gd name="connsiteX4" fmla="*/ 7366959 w 7374158"/>
              <a:gd name="connsiteY4" fmla="*/ 5124091 h 5124091"/>
              <a:gd name="connsiteX0" fmla="*/ 0 w 7375069"/>
              <a:gd name="connsiteY0" fmla="*/ 0 h 5124091"/>
              <a:gd name="connsiteX1" fmla="*/ 1587600 w 7375069"/>
              <a:gd name="connsiteY1" fmla="*/ 1553073 h 5124091"/>
              <a:gd name="connsiteX2" fmla="*/ 3367947 w 7375069"/>
              <a:gd name="connsiteY2" fmla="*/ 2207758 h 5124091"/>
              <a:gd name="connsiteX3" fmla="*/ 5318448 w 7375069"/>
              <a:gd name="connsiteY3" fmla="*/ 2726655 h 5124091"/>
              <a:gd name="connsiteX4" fmla="*/ 7366959 w 7375069"/>
              <a:gd name="connsiteY4" fmla="*/ 5124091 h 5124091"/>
              <a:gd name="connsiteX0" fmla="*/ 0 w 6897756"/>
              <a:gd name="connsiteY0" fmla="*/ 0 h 3184172"/>
              <a:gd name="connsiteX1" fmla="*/ 1587600 w 6897756"/>
              <a:gd name="connsiteY1" fmla="*/ 1553073 h 3184172"/>
              <a:gd name="connsiteX2" fmla="*/ 3367947 w 6897756"/>
              <a:gd name="connsiteY2" fmla="*/ 2207758 h 3184172"/>
              <a:gd name="connsiteX3" fmla="*/ 5318448 w 6897756"/>
              <a:gd name="connsiteY3" fmla="*/ 2726655 h 3184172"/>
              <a:gd name="connsiteX4" fmla="*/ 6886503 w 6897756"/>
              <a:gd name="connsiteY4" fmla="*/ 3184172 h 3184172"/>
              <a:gd name="connsiteX0" fmla="*/ 0 w 6886503"/>
              <a:gd name="connsiteY0" fmla="*/ 0 h 3184255"/>
              <a:gd name="connsiteX1" fmla="*/ 1587600 w 6886503"/>
              <a:gd name="connsiteY1" fmla="*/ 1553073 h 3184255"/>
              <a:gd name="connsiteX2" fmla="*/ 3367947 w 6886503"/>
              <a:gd name="connsiteY2" fmla="*/ 2207758 h 3184255"/>
              <a:gd name="connsiteX3" fmla="*/ 5318448 w 6886503"/>
              <a:gd name="connsiteY3" fmla="*/ 2726655 h 3184255"/>
              <a:gd name="connsiteX4" fmla="*/ 6886503 w 6886503"/>
              <a:gd name="connsiteY4" fmla="*/ 3184172 h 3184255"/>
              <a:gd name="connsiteX0" fmla="*/ 0 w 6886503"/>
              <a:gd name="connsiteY0" fmla="*/ 0 h 3184326"/>
              <a:gd name="connsiteX1" fmla="*/ 1587600 w 6886503"/>
              <a:gd name="connsiteY1" fmla="*/ 1553073 h 3184326"/>
              <a:gd name="connsiteX2" fmla="*/ 3367947 w 6886503"/>
              <a:gd name="connsiteY2" fmla="*/ 2207758 h 3184326"/>
              <a:gd name="connsiteX3" fmla="*/ 5318448 w 6886503"/>
              <a:gd name="connsiteY3" fmla="*/ 2726655 h 3184326"/>
              <a:gd name="connsiteX4" fmla="*/ 6886503 w 6886503"/>
              <a:gd name="connsiteY4" fmla="*/ 3184172 h 3184326"/>
              <a:gd name="connsiteX0" fmla="*/ 0 w 6886503"/>
              <a:gd name="connsiteY0" fmla="*/ 0 h 3184326"/>
              <a:gd name="connsiteX1" fmla="*/ 1587600 w 6886503"/>
              <a:gd name="connsiteY1" fmla="*/ 1553073 h 3184326"/>
              <a:gd name="connsiteX2" fmla="*/ 3367947 w 6886503"/>
              <a:gd name="connsiteY2" fmla="*/ 2207758 h 3184326"/>
              <a:gd name="connsiteX3" fmla="*/ 5318448 w 6886503"/>
              <a:gd name="connsiteY3" fmla="*/ 2726655 h 3184326"/>
              <a:gd name="connsiteX4" fmla="*/ 6886503 w 6886503"/>
              <a:gd name="connsiteY4" fmla="*/ 3184172 h 3184326"/>
              <a:gd name="connsiteX0" fmla="*/ 0 w 6886503"/>
              <a:gd name="connsiteY0" fmla="*/ 0 h 3184720"/>
              <a:gd name="connsiteX1" fmla="*/ 1587600 w 6886503"/>
              <a:gd name="connsiteY1" fmla="*/ 1553073 h 3184720"/>
              <a:gd name="connsiteX2" fmla="*/ 3367947 w 6886503"/>
              <a:gd name="connsiteY2" fmla="*/ 2207758 h 3184720"/>
              <a:gd name="connsiteX3" fmla="*/ 5287115 w 6886503"/>
              <a:gd name="connsiteY3" fmla="*/ 2901031 h 3184720"/>
              <a:gd name="connsiteX4" fmla="*/ 6886503 w 6886503"/>
              <a:gd name="connsiteY4" fmla="*/ 3184172 h 3184720"/>
              <a:gd name="connsiteX0" fmla="*/ 0 w 6886503"/>
              <a:gd name="connsiteY0" fmla="*/ 0 h 3184720"/>
              <a:gd name="connsiteX1" fmla="*/ 1587600 w 6886503"/>
              <a:gd name="connsiteY1" fmla="*/ 1553073 h 3184720"/>
              <a:gd name="connsiteX2" fmla="*/ 3316010 w 6886503"/>
              <a:gd name="connsiteY2" fmla="*/ 2428611 h 3184720"/>
              <a:gd name="connsiteX3" fmla="*/ 5287115 w 6886503"/>
              <a:gd name="connsiteY3" fmla="*/ 2901031 h 3184720"/>
              <a:gd name="connsiteX4" fmla="*/ 6886503 w 6886503"/>
              <a:gd name="connsiteY4" fmla="*/ 3184172 h 3184720"/>
              <a:gd name="connsiteX0" fmla="*/ 0 w 6886503"/>
              <a:gd name="connsiteY0" fmla="*/ 0 h 3184720"/>
              <a:gd name="connsiteX1" fmla="*/ 1587600 w 6886503"/>
              <a:gd name="connsiteY1" fmla="*/ 1553073 h 3184720"/>
              <a:gd name="connsiteX2" fmla="*/ 3316010 w 6886503"/>
              <a:gd name="connsiteY2" fmla="*/ 2428611 h 3184720"/>
              <a:gd name="connsiteX3" fmla="*/ 5287115 w 6886503"/>
              <a:gd name="connsiteY3" fmla="*/ 2901031 h 3184720"/>
              <a:gd name="connsiteX4" fmla="*/ 6886503 w 6886503"/>
              <a:gd name="connsiteY4" fmla="*/ 3184172 h 3184720"/>
              <a:gd name="connsiteX0" fmla="*/ 0 w 6886503"/>
              <a:gd name="connsiteY0" fmla="*/ 0 h 3227300"/>
              <a:gd name="connsiteX1" fmla="*/ 1587600 w 6886503"/>
              <a:gd name="connsiteY1" fmla="*/ 1553073 h 3227300"/>
              <a:gd name="connsiteX2" fmla="*/ 3316010 w 6886503"/>
              <a:gd name="connsiteY2" fmla="*/ 2428611 h 3227300"/>
              <a:gd name="connsiteX3" fmla="*/ 5287115 w 6886503"/>
              <a:gd name="connsiteY3" fmla="*/ 3090333 h 3227300"/>
              <a:gd name="connsiteX4" fmla="*/ 6886503 w 6886503"/>
              <a:gd name="connsiteY4" fmla="*/ 3184172 h 3227300"/>
              <a:gd name="connsiteX0" fmla="*/ 0 w 6886503"/>
              <a:gd name="connsiteY0" fmla="*/ 0 h 3193710"/>
              <a:gd name="connsiteX1" fmla="*/ 1587600 w 6886503"/>
              <a:gd name="connsiteY1" fmla="*/ 1553073 h 3193710"/>
              <a:gd name="connsiteX2" fmla="*/ 3316010 w 6886503"/>
              <a:gd name="connsiteY2" fmla="*/ 2428611 h 3193710"/>
              <a:gd name="connsiteX3" fmla="*/ 5287115 w 6886503"/>
              <a:gd name="connsiteY3" fmla="*/ 3090333 h 3193710"/>
              <a:gd name="connsiteX4" fmla="*/ 6886503 w 6886503"/>
              <a:gd name="connsiteY4" fmla="*/ 3184172 h 3193710"/>
              <a:gd name="connsiteX0" fmla="*/ 0 w 6886503"/>
              <a:gd name="connsiteY0" fmla="*/ 0 h 3193710"/>
              <a:gd name="connsiteX1" fmla="*/ 1587600 w 6886503"/>
              <a:gd name="connsiteY1" fmla="*/ 1553073 h 3193710"/>
              <a:gd name="connsiteX2" fmla="*/ 3316010 w 6886503"/>
              <a:gd name="connsiteY2" fmla="*/ 2428611 h 3193710"/>
              <a:gd name="connsiteX3" fmla="*/ 5287115 w 6886503"/>
              <a:gd name="connsiteY3" fmla="*/ 3090333 h 3193710"/>
              <a:gd name="connsiteX4" fmla="*/ 6886503 w 6886503"/>
              <a:gd name="connsiteY4" fmla="*/ 3184172 h 3193710"/>
              <a:gd name="connsiteX0" fmla="*/ 0 w 7457927"/>
              <a:gd name="connsiteY0" fmla="*/ 0 h 5181463"/>
              <a:gd name="connsiteX1" fmla="*/ 2159024 w 7457927"/>
              <a:gd name="connsiteY1" fmla="*/ 3540826 h 5181463"/>
              <a:gd name="connsiteX2" fmla="*/ 3887434 w 7457927"/>
              <a:gd name="connsiteY2" fmla="*/ 4416364 h 5181463"/>
              <a:gd name="connsiteX3" fmla="*/ 5858539 w 7457927"/>
              <a:gd name="connsiteY3" fmla="*/ 5078086 h 5181463"/>
              <a:gd name="connsiteX4" fmla="*/ 7457927 w 7457927"/>
              <a:gd name="connsiteY4" fmla="*/ 5171925 h 5181463"/>
              <a:gd name="connsiteX0" fmla="*/ 0 w 7457927"/>
              <a:gd name="connsiteY0" fmla="*/ 0 h 5181463"/>
              <a:gd name="connsiteX1" fmla="*/ 2159024 w 7457927"/>
              <a:gd name="connsiteY1" fmla="*/ 3540826 h 5181463"/>
              <a:gd name="connsiteX2" fmla="*/ 3887434 w 7457927"/>
              <a:gd name="connsiteY2" fmla="*/ 4416364 h 5181463"/>
              <a:gd name="connsiteX3" fmla="*/ 5858539 w 7457927"/>
              <a:gd name="connsiteY3" fmla="*/ 5078086 h 5181463"/>
              <a:gd name="connsiteX4" fmla="*/ 7457927 w 7457927"/>
              <a:gd name="connsiteY4" fmla="*/ 5171925 h 5181463"/>
              <a:gd name="connsiteX0" fmla="*/ 0 w 7457927"/>
              <a:gd name="connsiteY0" fmla="*/ 0 h 5181463"/>
              <a:gd name="connsiteX1" fmla="*/ 2159024 w 7457927"/>
              <a:gd name="connsiteY1" fmla="*/ 3540826 h 5181463"/>
              <a:gd name="connsiteX2" fmla="*/ 3924635 w 7457927"/>
              <a:gd name="connsiteY2" fmla="*/ 4933630 h 5181463"/>
              <a:gd name="connsiteX3" fmla="*/ 5858539 w 7457927"/>
              <a:gd name="connsiteY3" fmla="*/ 5078086 h 5181463"/>
              <a:gd name="connsiteX4" fmla="*/ 7457927 w 7457927"/>
              <a:gd name="connsiteY4" fmla="*/ 5171925 h 5181463"/>
              <a:gd name="connsiteX0" fmla="*/ 0 w 7457927"/>
              <a:gd name="connsiteY0" fmla="*/ 0 h 5620097"/>
              <a:gd name="connsiteX1" fmla="*/ 2159024 w 7457927"/>
              <a:gd name="connsiteY1" fmla="*/ 3540826 h 5620097"/>
              <a:gd name="connsiteX2" fmla="*/ 3924635 w 7457927"/>
              <a:gd name="connsiteY2" fmla="*/ 4933630 h 5620097"/>
              <a:gd name="connsiteX3" fmla="*/ 5965652 w 7457927"/>
              <a:gd name="connsiteY3" fmla="*/ 5598379 h 5620097"/>
              <a:gd name="connsiteX4" fmla="*/ 7457927 w 7457927"/>
              <a:gd name="connsiteY4" fmla="*/ 5171925 h 5620097"/>
              <a:gd name="connsiteX0" fmla="*/ 0 w 7457927"/>
              <a:gd name="connsiteY0" fmla="*/ 0 h 5598379"/>
              <a:gd name="connsiteX1" fmla="*/ 2159024 w 7457927"/>
              <a:gd name="connsiteY1" fmla="*/ 3540826 h 5598379"/>
              <a:gd name="connsiteX2" fmla="*/ 3924635 w 7457927"/>
              <a:gd name="connsiteY2" fmla="*/ 4933630 h 5598379"/>
              <a:gd name="connsiteX3" fmla="*/ 5965652 w 7457927"/>
              <a:gd name="connsiteY3" fmla="*/ 5598379 h 5598379"/>
              <a:gd name="connsiteX4" fmla="*/ 7457927 w 7457927"/>
              <a:gd name="connsiteY4" fmla="*/ 5171925 h 5598379"/>
              <a:gd name="connsiteX0" fmla="*/ 0 w 7457927"/>
              <a:gd name="connsiteY0" fmla="*/ 0 h 5598379"/>
              <a:gd name="connsiteX1" fmla="*/ 2159024 w 7457927"/>
              <a:gd name="connsiteY1" fmla="*/ 3540826 h 5598379"/>
              <a:gd name="connsiteX2" fmla="*/ 3924635 w 7457927"/>
              <a:gd name="connsiteY2" fmla="*/ 4933630 h 5598379"/>
              <a:gd name="connsiteX3" fmla="*/ 5965652 w 7457927"/>
              <a:gd name="connsiteY3" fmla="*/ 5598379 h 5598379"/>
              <a:gd name="connsiteX4" fmla="*/ 7457927 w 7457927"/>
              <a:gd name="connsiteY4" fmla="*/ 5171925 h 5598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27" h="5598379">
                <a:moveTo>
                  <a:pt x="0" y="0"/>
                </a:moveTo>
                <a:cubicBezTo>
                  <a:pt x="522612" y="1166333"/>
                  <a:pt x="1504918" y="2718554"/>
                  <a:pt x="2159024" y="3540826"/>
                </a:cubicBezTo>
                <a:cubicBezTo>
                  <a:pt x="2813130" y="4363098"/>
                  <a:pt x="3290197" y="4590705"/>
                  <a:pt x="3924635" y="4933630"/>
                </a:cubicBezTo>
                <a:cubicBezTo>
                  <a:pt x="4559073" y="5276555"/>
                  <a:pt x="4903592" y="5332781"/>
                  <a:pt x="5965652" y="5598379"/>
                </a:cubicBezTo>
                <a:cubicBezTo>
                  <a:pt x="6826643" y="5556394"/>
                  <a:pt x="6844224" y="5613558"/>
                  <a:pt x="7457927" y="5171925"/>
                </a:cubicBezTo>
              </a:path>
            </a:pathLst>
          </a:custGeom>
          <a:noFill/>
          <a:ln w="180975" cap="flat" cmpd="sng" algn="ctr">
            <a:gradFill>
              <a:gsLst>
                <a:gs pos="0">
                  <a:schemeClr val="accent1"/>
                </a:gs>
                <a:gs pos="100000">
                  <a:schemeClr val="accent1">
                    <a:alpha val="52000"/>
                  </a:schemeClr>
                </a:gs>
              </a:gsLst>
              <a:lin ang="5400000" scaled="1"/>
            </a:gradFill>
            <a:prstDash val="solid"/>
            <a:round/>
            <a:headEnd type="stealth"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21" name="フリーフォーム: 図形 120">
            <a:extLst>
              <a:ext uri="{FF2B5EF4-FFF2-40B4-BE49-F238E27FC236}">
                <a16:creationId xmlns:a16="http://schemas.microsoft.com/office/drawing/2014/main" id="{402B77A2-945D-49DB-9CCD-034BCBBFAA8A}"/>
              </a:ext>
            </a:extLst>
          </p:cNvPr>
          <p:cNvSpPr/>
          <p:nvPr/>
        </p:nvSpPr>
        <p:spPr bwMode="auto">
          <a:xfrm rot="18993965" flipV="1">
            <a:off x="4025755" y="3181642"/>
            <a:ext cx="2346439" cy="2282476"/>
          </a:xfrm>
          <a:custGeom>
            <a:avLst/>
            <a:gdLst>
              <a:gd name="connsiteX0" fmla="*/ 0 w 7516148"/>
              <a:gd name="connsiteY0" fmla="*/ 0 h 5124091"/>
              <a:gd name="connsiteX1" fmla="*/ 2130725 w 7516148"/>
              <a:gd name="connsiteY1" fmla="*/ 2337759 h 5124091"/>
              <a:gd name="connsiteX2" fmla="*/ 5477774 w 7516148"/>
              <a:gd name="connsiteY2" fmla="*/ 3079631 h 5124091"/>
              <a:gd name="connsiteX3" fmla="*/ 7323827 w 7516148"/>
              <a:gd name="connsiteY3" fmla="*/ 3881887 h 5124091"/>
              <a:gd name="connsiteX4" fmla="*/ 7366959 w 7516148"/>
              <a:gd name="connsiteY4" fmla="*/ 5124091 h 5124091"/>
              <a:gd name="connsiteX0" fmla="*/ 0 w 7516148"/>
              <a:gd name="connsiteY0" fmla="*/ 0 h 5124091"/>
              <a:gd name="connsiteX1" fmla="*/ 1587600 w 7516148"/>
              <a:gd name="connsiteY1" fmla="*/ 1553073 h 5124091"/>
              <a:gd name="connsiteX2" fmla="*/ 5477774 w 7516148"/>
              <a:gd name="connsiteY2" fmla="*/ 3079631 h 5124091"/>
              <a:gd name="connsiteX3" fmla="*/ 7323827 w 7516148"/>
              <a:gd name="connsiteY3" fmla="*/ 3881887 h 5124091"/>
              <a:gd name="connsiteX4" fmla="*/ 7366959 w 7516148"/>
              <a:gd name="connsiteY4" fmla="*/ 5124091 h 5124091"/>
              <a:gd name="connsiteX0" fmla="*/ 0 w 7516148"/>
              <a:gd name="connsiteY0" fmla="*/ 0 h 5124091"/>
              <a:gd name="connsiteX1" fmla="*/ 1587600 w 7516148"/>
              <a:gd name="connsiteY1" fmla="*/ 1553073 h 5124091"/>
              <a:gd name="connsiteX2" fmla="*/ 3367947 w 7516148"/>
              <a:gd name="connsiteY2" fmla="*/ 2207758 h 5124091"/>
              <a:gd name="connsiteX3" fmla="*/ 7323827 w 7516148"/>
              <a:gd name="connsiteY3" fmla="*/ 3881887 h 5124091"/>
              <a:gd name="connsiteX4" fmla="*/ 7366959 w 7516148"/>
              <a:gd name="connsiteY4" fmla="*/ 5124091 h 5124091"/>
              <a:gd name="connsiteX0" fmla="*/ 0 w 7516148"/>
              <a:gd name="connsiteY0" fmla="*/ 0 h 5124091"/>
              <a:gd name="connsiteX1" fmla="*/ 1587600 w 7516148"/>
              <a:gd name="connsiteY1" fmla="*/ 1553073 h 5124091"/>
              <a:gd name="connsiteX2" fmla="*/ 3367947 w 7516148"/>
              <a:gd name="connsiteY2" fmla="*/ 2207758 h 5124091"/>
              <a:gd name="connsiteX3" fmla="*/ 7323827 w 7516148"/>
              <a:gd name="connsiteY3" fmla="*/ 3881887 h 5124091"/>
              <a:gd name="connsiteX4" fmla="*/ 7366959 w 7516148"/>
              <a:gd name="connsiteY4" fmla="*/ 5124091 h 5124091"/>
              <a:gd name="connsiteX0" fmla="*/ 0 w 7374007"/>
              <a:gd name="connsiteY0" fmla="*/ 0 h 5124091"/>
              <a:gd name="connsiteX1" fmla="*/ 1587600 w 7374007"/>
              <a:gd name="connsiteY1" fmla="*/ 1553073 h 5124091"/>
              <a:gd name="connsiteX2" fmla="*/ 3367947 w 7374007"/>
              <a:gd name="connsiteY2" fmla="*/ 2207758 h 5124091"/>
              <a:gd name="connsiteX3" fmla="*/ 5318448 w 7374007"/>
              <a:gd name="connsiteY3" fmla="*/ 2726655 h 5124091"/>
              <a:gd name="connsiteX4" fmla="*/ 7366959 w 7374007"/>
              <a:gd name="connsiteY4" fmla="*/ 5124091 h 5124091"/>
              <a:gd name="connsiteX0" fmla="*/ 0 w 7374158"/>
              <a:gd name="connsiteY0" fmla="*/ 0 h 5124091"/>
              <a:gd name="connsiteX1" fmla="*/ 1587600 w 7374158"/>
              <a:gd name="connsiteY1" fmla="*/ 1553073 h 5124091"/>
              <a:gd name="connsiteX2" fmla="*/ 3367947 w 7374158"/>
              <a:gd name="connsiteY2" fmla="*/ 2207758 h 5124091"/>
              <a:gd name="connsiteX3" fmla="*/ 5318448 w 7374158"/>
              <a:gd name="connsiteY3" fmla="*/ 2726655 h 5124091"/>
              <a:gd name="connsiteX4" fmla="*/ 7366959 w 7374158"/>
              <a:gd name="connsiteY4" fmla="*/ 5124091 h 5124091"/>
              <a:gd name="connsiteX0" fmla="*/ 0 w 7374158"/>
              <a:gd name="connsiteY0" fmla="*/ 0 h 5124091"/>
              <a:gd name="connsiteX1" fmla="*/ 1587600 w 7374158"/>
              <a:gd name="connsiteY1" fmla="*/ 1553073 h 5124091"/>
              <a:gd name="connsiteX2" fmla="*/ 3367947 w 7374158"/>
              <a:gd name="connsiteY2" fmla="*/ 2207758 h 5124091"/>
              <a:gd name="connsiteX3" fmla="*/ 5318448 w 7374158"/>
              <a:gd name="connsiteY3" fmla="*/ 2726655 h 5124091"/>
              <a:gd name="connsiteX4" fmla="*/ 7366959 w 7374158"/>
              <a:gd name="connsiteY4" fmla="*/ 5124091 h 5124091"/>
              <a:gd name="connsiteX0" fmla="*/ 0 w 7375069"/>
              <a:gd name="connsiteY0" fmla="*/ 0 h 5124091"/>
              <a:gd name="connsiteX1" fmla="*/ 1587600 w 7375069"/>
              <a:gd name="connsiteY1" fmla="*/ 1553073 h 5124091"/>
              <a:gd name="connsiteX2" fmla="*/ 3367947 w 7375069"/>
              <a:gd name="connsiteY2" fmla="*/ 2207758 h 5124091"/>
              <a:gd name="connsiteX3" fmla="*/ 5318448 w 7375069"/>
              <a:gd name="connsiteY3" fmla="*/ 2726655 h 5124091"/>
              <a:gd name="connsiteX4" fmla="*/ 7366959 w 7375069"/>
              <a:gd name="connsiteY4" fmla="*/ 5124091 h 5124091"/>
              <a:gd name="connsiteX0" fmla="*/ 0 w 6897756"/>
              <a:gd name="connsiteY0" fmla="*/ 0 h 3184172"/>
              <a:gd name="connsiteX1" fmla="*/ 1587600 w 6897756"/>
              <a:gd name="connsiteY1" fmla="*/ 1553073 h 3184172"/>
              <a:gd name="connsiteX2" fmla="*/ 3367947 w 6897756"/>
              <a:gd name="connsiteY2" fmla="*/ 2207758 h 3184172"/>
              <a:gd name="connsiteX3" fmla="*/ 5318448 w 6897756"/>
              <a:gd name="connsiteY3" fmla="*/ 2726655 h 3184172"/>
              <a:gd name="connsiteX4" fmla="*/ 6886503 w 6897756"/>
              <a:gd name="connsiteY4" fmla="*/ 3184172 h 3184172"/>
              <a:gd name="connsiteX0" fmla="*/ 0 w 6886503"/>
              <a:gd name="connsiteY0" fmla="*/ 0 h 3184255"/>
              <a:gd name="connsiteX1" fmla="*/ 1587600 w 6886503"/>
              <a:gd name="connsiteY1" fmla="*/ 1553073 h 3184255"/>
              <a:gd name="connsiteX2" fmla="*/ 3367947 w 6886503"/>
              <a:gd name="connsiteY2" fmla="*/ 2207758 h 3184255"/>
              <a:gd name="connsiteX3" fmla="*/ 5318448 w 6886503"/>
              <a:gd name="connsiteY3" fmla="*/ 2726655 h 3184255"/>
              <a:gd name="connsiteX4" fmla="*/ 6886503 w 6886503"/>
              <a:gd name="connsiteY4" fmla="*/ 3184172 h 3184255"/>
              <a:gd name="connsiteX0" fmla="*/ 0 w 6886503"/>
              <a:gd name="connsiteY0" fmla="*/ 0 h 3184326"/>
              <a:gd name="connsiteX1" fmla="*/ 1587600 w 6886503"/>
              <a:gd name="connsiteY1" fmla="*/ 1553073 h 3184326"/>
              <a:gd name="connsiteX2" fmla="*/ 3367947 w 6886503"/>
              <a:gd name="connsiteY2" fmla="*/ 2207758 h 3184326"/>
              <a:gd name="connsiteX3" fmla="*/ 5318448 w 6886503"/>
              <a:gd name="connsiteY3" fmla="*/ 2726655 h 3184326"/>
              <a:gd name="connsiteX4" fmla="*/ 6886503 w 6886503"/>
              <a:gd name="connsiteY4" fmla="*/ 3184172 h 3184326"/>
              <a:gd name="connsiteX0" fmla="*/ 0 w 6886503"/>
              <a:gd name="connsiteY0" fmla="*/ 0 h 3184326"/>
              <a:gd name="connsiteX1" fmla="*/ 1587600 w 6886503"/>
              <a:gd name="connsiteY1" fmla="*/ 1553073 h 3184326"/>
              <a:gd name="connsiteX2" fmla="*/ 3367947 w 6886503"/>
              <a:gd name="connsiteY2" fmla="*/ 2207758 h 3184326"/>
              <a:gd name="connsiteX3" fmla="*/ 5318448 w 6886503"/>
              <a:gd name="connsiteY3" fmla="*/ 2726655 h 3184326"/>
              <a:gd name="connsiteX4" fmla="*/ 6886503 w 6886503"/>
              <a:gd name="connsiteY4" fmla="*/ 3184172 h 3184326"/>
              <a:gd name="connsiteX0" fmla="*/ 0 w 6886503"/>
              <a:gd name="connsiteY0" fmla="*/ 0 h 3184720"/>
              <a:gd name="connsiteX1" fmla="*/ 1587600 w 6886503"/>
              <a:gd name="connsiteY1" fmla="*/ 1553073 h 3184720"/>
              <a:gd name="connsiteX2" fmla="*/ 3367947 w 6886503"/>
              <a:gd name="connsiteY2" fmla="*/ 2207758 h 3184720"/>
              <a:gd name="connsiteX3" fmla="*/ 5287115 w 6886503"/>
              <a:gd name="connsiteY3" fmla="*/ 2901031 h 3184720"/>
              <a:gd name="connsiteX4" fmla="*/ 6886503 w 6886503"/>
              <a:gd name="connsiteY4" fmla="*/ 3184172 h 3184720"/>
              <a:gd name="connsiteX0" fmla="*/ 0 w 6886503"/>
              <a:gd name="connsiteY0" fmla="*/ 0 h 3184720"/>
              <a:gd name="connsiteX1" fmla="*/ 1587600 w 6886503"/>
              <a:gd name="connsiteY1" fmla="*/ 1553073 h 3184720"/>
              <a:gd name="connsiteX2" fmla="*/ 3316010 w 6886503"/>
              <a:gd name="connsiteY2" fmla="*/ 2428611 h 3184720"/>
              <a:gd name="connsiteX3" fmla="*/ 5287115 w 6886503"/>
              <a:gd name="connsiteY3" fmla="*/ 2901031 h 3184720"/>
              <a:gd name="connsiteX4" fmla="*/ 6886503 w 6886503"/>
              <a:gd name="connsiteY4" fmla="*/ 3184172 h 3184720"/>
              <a:gd name="connsiteX0" fmla="*/ 0 w 6886503"/>
              <a:gd name="connsiteY0" fmla="*/ 0 h 3184720"/>
              <a:gd name="connsiteX1" fmla="*/ 1587600 w 6886503"/>
              <a:gd name="connsiteY1" fmla="*/ 1553073 h 3184720"/>
              <a:gd name="connsiteX2" fmla="*/ 3316010 w 6886503"/>
              <a:gd name="connsiteY2" fmla="*/ 2428611 h 3184720"/>
              <a:gd name="connsiteX3" fmla="*/ 5287115 w 6886503"/>
              <a:gd name="connsiteY3" fmla="*/ 2901031 h 3184720"/>
              <a:gd name="connsiteX4" fmla="*/ 6886503 w 6886503"/>
              <a:gd name="connsiteY4" fmla="*/ 3184172 h 3184720"/>
              <a:gd name="connsiteX0" fmla="*/ 0 w 6886503"/>
              <a:gd name="connsiteY0" fmla="*/ 0 h 3227300"/>
              <a:gd name="connsiteX1" fmla="*/ 1587600 w 6886503"/>
              <a:gd name="connsiteY1" fmla="*/ 1553073 h 3227300"/>
              <a:gd name="connsiteX2" fmla="*/ 3316010 w 6886503"/>
              <a:gd name="connsiteY2" fmla="*/ 2428611 h 3227300"/>
              <a:gd name="connsiteX3" fmla="*/ 5287115 w 6886503"/>
              <a:gd name="connsiteY3" fmla="*/ 3090333 h 3227300"/>
              <a:gd name="connsiteX4" fmla="*/ 6886503 w 6886503"/>
              <a:gd name="connsiteY4" fmla="*/ 3184172 h 3227300"/>
              <a:gd name="connsiteX0" fmla="*/ 0 w 6886503"/>
              <a:gd name="connsiteY0" fmla="*/ 0 h 3193710"/>
              <a:gd name="connsiteX1" fmla="*/ 1587600 w 6886503"/>
              <a:gd name="connsiteY1" fmla="*/ 1553073 h 3193710"/>
              <a:gd name="connsiteX2" fmla="*/ 3316010 w 6886503"/>
              <a:gd name="connsiteY2" fmla="*/ 2428611 h 3193710"/>
              <a:gd name="connsiteX3" fmla="*/ 5287115 w 6886503"/>
              <a:gd name="connsiteY3" fmla="*/ 3090333 h 3193710"/>
              <a:gd name="connsiteX4" fmla="*/ 6886503 w 6886503"/>
              <a:gd name="connsiteY4" fmla="*/ 3184172 h 3193710"/>
              <a:gd name="connsiteX0" fmla="*/ 0 w 6886503"/>
              <a:gd name="connsiteY0" fmla="*/ 0 h 3193710"/>
              <a:gd name="connsiteX1" fmla="*/ 1587600 w 6886503"/>
              <a:gd name="connsiteY1" fmla="*/ 1553073 h 3193710"/>
              <a:gd name="connsiteX2" fmla="*/ 3316010 w 6886503"/>
              <a:gd name="connsiteY2" fmla="*/ 2428611 h 3193710"/>
              <a:gd name="connsiteX3" fmla="*/ 5287115 w 6886503"/>
              <a:gd name="connsiteY3" fmla="*/ 3090333 h 3193710"/>
              <a:gd name="connsiteX4" fmla="*/ 6886503 w 6886503"/>
              <a:gd name="connsiteY4" fmla="*/ 3184172 h 3193710"/>
              <a:gd name="connsiteX0" fmla="*/ 0 w 7457927"/>
              <a:gd name="connsiteY0" fmla="*/ 0 h 5181463"/>
              <a:gd name="connsiteX1" fmla="*/ 2159024 w 7457927"/>
              <a:gd name="connsiteY1" fmla="*/ 3540826 h 5181463"/>
              <a:gd name="connsiteX2" fmla="*/ 3887434 w 7457927"/>
              <a:gd name="connsiteY2" fmla="*/ 4416364 h 5181463"/>
              <a:gd name="connsiteX3" fmla="*/ 5858539 w 7457927"/>
              <a:gd name="connsiteY3" fmla="*/ 5078086 h 5181463"/>
              <a:gd name="connsiteX4" fmla="*/ 7457927 w 7457927"/>
              <a:gd name="connsiteY4" fmla="*/ 5171925 h 5181463"/>
              <a:gd name="connsiteX0" fmla="*/ 0 w 7457927"/>
              <a:gd name="connsiteY0" fmla="*/ 0 h 5181463"/>
              <a:gd name="connsiteX1" fmla="*/ 2159024 w 7457927"/>
              <a:gd name="connsiteY1" fmla="*/ 3540826 h 5181463"/>
              <a:gd name="connsiteX2" fmla="*/ 3887434 w 7457927"/>
              <a:gd name="connsiteY2" fmla="*/ 4416364 h 5181463"/>
              <a:gd name="connsiteX3" fmla="*/ 5858539 w 7457927"/>
              <a:gd name="connsiteY3" fmla="*/ 5078086 h 5181463"/>
              <a:gd name="connsiteX4" fmla="*/ 7457927 w 7457927"/>
              <a:gd name="connsiteY4" fmla="*/ 5171925 h 5181463"/>
              <a:gd name="connsiteX0" fmla="*/ 0 w 7457927"/>
              <a:gd name="connsiteY0" fmla="*/ 0 h 5181463"/>
              <a:gd name="connsiteX1" fmla="*/ 2159024 w 7457927"/>
              <a:gd name="connsiteY1" fmla="*/ 3540826 h 5181463"/>
              <a:gd name="connsiteX2" fmla="*/ 3924635 w 7457927"/>
              <a:gd name="connsiteY2" fmla="*/ 4933630 h 5181463"/>
              <a:gd name="connsiteX3" fmla="*/ 5858539 w 7457927"/>
              <a:gd name="connsiteY3" fmla="*/ 5078086 h 5181463"/>
              <a:gd name="connsiteX4" fmla="*/ 7457927 w 7457927"/>
              <a:gd name="connsiteY4" fmla="*/ 5171925 h 5181463"/>
              <a:gd name="connsiteX0" fmla="*/ 0 w 7457927"/>
              <a:gd name="connsiteY0" fmla="*/ 0 h 5620097"/>
              <a:gd name="connsiteX1" fmla="*/ 2159024 w 7457927"/>
              <a:gd name="connsiteY1" fmla="*/ 3540826 h 5620097"/>
              <a:gd name="connsiteX2" fmla="*/ 3924635 w 7457927"/>
              <a:gd name="connsiteY2" fmla="*/ 4933630 h 5620097"/>
              <a:gd name="connsiteX3" fmla="*/ 5965652 w 7457927"/>
              <a:gd name="connsiteY3" fmla="*/ 5598379 h 5620097"/>
              <a:gd name="connsiteX4" fmla="*/ 7457927 w 7457927"/>
              <a:gd name="connsiteY4" fmla="*/ 5171925 h 5620097"/>
              <a:gd name="connsiteX0" fmla="*/ 0 w 7457927"/>
              <a:gd name="connsiteY0" fmla="*/ 0 h 5598379"/>
              <a:gd name="connsiteX1" fmla="*/ 2159024 w 7457927"/>
              <a:gd name="connsiteY1" fmla="*/ 3540826 h 5598379"/>
              <a:gd name="connsiteX2" fmla="*/ 3924635 w 7457927"/>
              <a:gd name="connsiteY2" fmla="*/ 4933630 h 5598379"/>
              <a:gd name="connsiteX3" fmla="*/ 5965652 w 7457927"/>
              <a:gd name="connsiteY3" fmla="*/ 5598379 h 5598379"/>
              <a:gd name="connsiteX4" fmla="*/ 7457927 w 7457927"/>
              <a:gd name="connsiteY4" fmla="*/ 5171925 h 5598379"/>
              <a:gd name="connsiteX0" fmla="*/ 0 w 7457927"/>
              <a:gd name="connsiteY0" fmla="*/ 0 h 5598379"/>
              <a:gd name="connsiteX1" fmla="*/ 2159024 w 7457927"/>
              <a:gd name="connsiteY1" fmla="*/ 3540826 h 5598379"/>
              <a:gd name="connsiteX2" fmla="*/ 3924635 w 7457927"/>
              <a:gd name="connsiteY2" fmla="*/ 4933630 h 5598379"/>
              <a:gd name="connsiteX3" fmla="*/ 5965652 w 7457927"/>
              <a:gd name="connsiteY3" fmla="*/ 5598379 h 5598379"/>
              <a:gd name="connsiteX4" fmla="*/ 7457927 w 7457927"/>
              <a:gd name="connsiteY4" fmla="*/ 5171925 h 5598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927" h="5598379">
                <a:moveTo>
                  <a:pt x="0" y="0"/>
                </a:moveTo>
                <a:cubicBezTo>
                  <a:pt x="522612" y="1166333"/>
                  <a:pt x="1504918" y="2718554"/>
                  <a:pt x="2159024" y="3540826"/>
                </a:cubicBezTo>
                <a:cubicBezTo>
                  <a:pt x="2813130" y="4363098"/>
                  <a:pt x="3290197" y="4590705"/>
                  <a:pt x="3924635" y="4933630"/>
                </a:cubicBezTo>
                <a:cubicBezTo>
                  <a:pt x="4559073" y="5276555"/>
                  <a:pt x="4903592" y="5332781"/>
                  <a:pt x="5965652" y="5598379"/>
                </a:cubicBezTo>
                <a:cubicBezTo>
                  <a:pt x="6826643" y="5556394"/>
                  <a:pt x="6844224" y="5613558"/>
                  <a:pt x="7457927" y="5171925"/>
                </a:cubicBezTo>
              </a:path>
            </a:pathLst>
          </a:custGeom>
          <a:noFill/>
          <a:ln w="180975" cap="flat" cmpd="sng" algn="ctr">
            <a:gradFill>
              <a:gsLst>
                <a:gs pos="0">
                  <a:schemeClr val="accent1"/>
                </a:gs>
                <a:gs pos="100000">
                  <a:schemeClr val="accent1">
                    <a:alpha val="52000"/>
                  </a:schemeClr>
                </a:gs>
              </a:gsLst>
              <a:lin ang="5400000" scaled="1"/>
            </a:gradFill>
            <a:prstDash val="solid"/>
            <a:round/>
            <a:headEnd type="stealth"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22" name="テキスト ボックス 121">
            <a:extLst>
              <a:ext uri="{FF2B5EF4-FFF2-40B4-BE49-F238E27FC236}">
                <a16:creationId xmlns:a16="http://schemas.microsoft.com/office/drawing/2014/main" id="{BC79B3EB-AA2D-4707-BCE6-36DD03D84CF7}"/>
              </a:ext>
            </a:extLst>
          </p:cNvPr>
          <p:cNvSpPr txBox="1"/>
          <p:nvPr/>
        </p:nvSpPr>
        <p:spPr>
          <a:xfrm>
            <a:off x="3188522" y="6396335"/>
            <a:ext cx="3910046"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これなら飛沫は予防できます</a:t>
            </a:r>
          </a:p>
        </p:txBody>
      </p:sp>
      <p:sp>
        <p:nvSpPr>
          <p:cNvPr id="123" name="テキスト ボックス 122">
            <a:extLst>
              <a:ext uri="{FF2B5EF4-FFF2-40B4-BE49-F238E27FC236}">
                <a16:creationId xmlns:a16="http://schemas.microsoft.com/office/drawing/2014/main" id="{DB74B466-6496-4763-85B2-9BC2F302CE96}"/>
              </a:ext>
            </a:extLst>
          </p:cNvPr>
          <p:cNvSpPr txBox="1"/>
          <p:nvPr/>
        </p:nvSpPr>
        <p:spPr>
          <a:xfrm>
            <a:off x="248571" y="6396335"/>
            <a:ext cx="9789859"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エアロゾル対策はお店全体の空気の流れに加え、小型扇風機も効果あり</a:t>
            </a:r>
          </a:p>
        </p:txBody>
      </p:sp>
    </p:spTree>
    <p:extLst>
      <p:ext uri="{BB962C8B-B14F-4D97-AF65-F5344CB8AC3E}">
        <p14:creationId xmlns:p14="http://schemas.microsoft.com/office/powerpoint/2010/main" val="2370626990"/>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advTm="20000">
        <p:fade/>
      </p:transition>
    </mc:Choice>
    <mc:Fallback>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4.07407E-6 -2.22222E-6 L 0.2466 0.1669 " pathEditMode="relative" rAng="0" ptsTypes="AA">
                                      <p:cBhvr>
                                        <p:cTn id="6" dur="2000" fill="hold"/>
                                        <p:tgtEl>
                                          <p:spTgt spid="72"/>
                                        </p:tgtEl>
                                        <p:attrNameLst>
                                          <p:attrName>ppt_x</p:attrName>
                                          <p:attrName>ppt_y</p:attrName>
                                        </p:attrNameLst>
                                      </p:cBhvr>
                                      <p:rCtr x="12330" y="8333"/>
                                    </p:animMotion>
                                  </p:childTnLst>
                                </p:cTn>
                              </p:par>
                              <p:par>
                                <p:cTn id="7" presetID="0" presetClass="path" presetSubtype="0" accel="50000" decel="50000" fill="hold" grpId="0" nodeType="withEffect">
                                  <p:stCondLst>
                                    <p:cond delay="0"/>
                                  </p:stCondLst>
                                  <p:childTnLst>
                                    <p:animMotion origin="layout" path="M 4.07407E-6 -2.22222E-6 L 0.18194 0.08912 " pathEditMode="relative" rAng="0" ptsTypes="AA">
                                      <p:cBhvr>
                                        <p:cTn id="8" dur="2000" fill="hold"/>
                                        <p:tgtEl>
                                          <p:spTgt spid="77"/>
                                        </p:tgtEl>
                                        <p:attrNameLst>
                                          <p:attrName>ppt_x</p:attrName>
                                          <p:attrName>ppt_y</p:attrName>
                                        </p:attrNameLst>
                                      </p:cBhvr>
                                      <p:rCtr x="9090" y="4444"/>
                                    </p:animMotion>
                                  </p:childTnLst>
                                </p:cTn>
                              </p:par>
                              <p:par>
                                <p:cTn id="9" presetID="0" presetClass="path" presetSubtype="0" accel="50000" decel="50000" fill="hold" grpId="0" nodeType="withEffect">
                                  <p:stCondLst>
                                    <p:cond delay="0"/>
                                  </p:stCondLst>
                                  <p:childTnLst>
                                    <p:animMotion origin="layout" path="M 4.07407E-6 -2.22222E-6 L 0.14198 0.19004 " pathEditMode="relative" rAng="0" ptsTypes="AA">
                                      <p:cBhvr>
                                        <p:cTn id="10" dur="2000" fill="hold"/>
                                        <p:tgtEl>
                                          <p:spTgt spid="73"/>
                                        </p:tgtEl>
                                        <p:attrNameLst>
                                          <p:attrName>ppt_x</p:attrName>
                                          <p:attrName>ppt_y</p:attrName>
                                        </p:attrNameLst>
                                      </p:cBhvr>
                                      <p:rCtr x="6790" y="8981"/>
                                    </p:animMotion>
                                  </p:childTnLst>
                                </p:cTn>
                              </p:par>
                              <p:par>
                                <p:cTn id="11" presetID="0" presetClass="path" presetSubtype="0" accel="50000" decel="50000" fill="hold" grpId="0" nodeType="withEffect">
                                  <p:stCondLst>
                                    <p:cond delay="0"/>
                                  </p:stCondLst>
                                  <p:childTnLst>
                                    <p:animMotion origin="layout" path="M 4.07407E-6 -2.22222E-6 L 0.14629 0.15926 " pathEditMode="relative" rAng="0" ptsTypes="AA">
                                      <p:cBhvr>
                                        <p:cTn id="12" dur="2000" fill="hold"/>
                                        <p:tgtEl>
                                          <p:spTgt spid="76"/>
                                        </p:tgtEl>
                                        <p:attrNameLst>
                                          <p:attrName>ppt_x</p:attrName>
                                          <p:attrName>ppt_y</p:attrName>
                                        </p:attrNameLst>
                                      </p:cBhvr>
                                      <p:rCtr x="7315" y="7963"/>
                                    </p:animMotion>
                                  </p:childTnLst>
                                </p:cTn>
                              </p:par>
                              <p:par>
                                <p:cTn id="13" presetID="0" presetClass="path" presetSubtype="0" accel="50000" decel="50000" fill="hold" grpId="0" nodeType="withEffect">
                                  <p:stCondLst>
                                    <p:cond delay="0"/>
                                  </p:stCondLst>
                                  <p:childTnLst>
                                    <p:animMotion origin="layout" path="M 4.07407E-6 -2.22222E-6 L 0.16558 0.14005 " pathEditMode="relative" rAng="0" ptsTypes="AA">
                                      <p:cBhvr>
                                        <p:cTn id="14" dur="2000" fill="hold"/>
                                        <p:tgtEl>
                                          <p:spTgt spid="74"/>
                                        </p:tgtEl>
                                        <p:attrNameLst>
                                          <p:attrName>ppt_x</p:attrName>
                                          <p:attrName>ppt_y</p:attrName>
                                        </p:attrNameLst>
                                      </p:cBhvr>
                                      <p:rCtr x="8272" y="6991"/>
                                    </p:animMotion>
                                  </p:childTnLst>
                                </p:cTn>
                              </p:par>
                              <p:par>
                                <p:cTn id="15" presetID="0" presetClass="path" presetSubtype="0" accel="50000" decel="50000" fill="hold" grpId="0" nodeType="withEffect">
                                  <p:stCondLst>
                                    <p:cond delay="0"/>
                                  </p:stCondLst>
                                  <p:childTnLst>
                                    <p:animMotion origin="layout" path="M 4.07407E-6 -0.00231 L 0.24506 0.22246 " pathEditMode="relative" rAng="0" ptsTypes="AA">
                                      <p:cBhvr>
                                        <p:cTn id="16" dur="2000" fill="hold"/>
                                        <p:tgtEl>
                                          <p:spTgt spid="85"/>
                                        </p:tgtEl>
                                        <p:attrNameLst>
                                          <p:attrName>ppt_x</p:attrName>
                                          <p:attrName>ppt_y</p:attrName>
                                        </p:attrNameLst>
                                      </p:cBhvr>
                                      <p:rCtr x="12253" y="11227"/>
                                    </p:animMotion>
                                  </p:childTnLst>
                                </p:cTn>
                              </p:par>
                              <p:par>
                                <p:cTn id="17" presetID="0" presetClass="path" presetSubtype="0" accel="50000" decel="50000" fill="hold" grpId="0" nodeType="withEffect">
                                  <p:stCondLst>
                                    <p:cond delay="0"/>
                                  </p:stCondLst>
                                  <p:childTnLst>
                                    <p:animMotion origin="layout" path="M 4.07407E-6 -2.22222E-6 L 0.18148 0.16574 " pathEditMode="relative" rAng="0" ptsTypes="AA">
                                      <p:cBhvr>
                                        <p:cTn id="18" dur="2000" fill="hold"/>
                                        <p:tgtEl>
                                          <p:spTgt spid="82"/>
                                        </p:tgtEl>
                                        <p:attrNameLst>
                                          <p:attrName>ppt_x</p:attrName>
                                          <p:attrName>ppt_y</p:attrName>
                                        </p:attrNameLst>
                                      </p:cBhvr>
                                      <p:rCtr x="9074" y="8287"/>
                                    </p:animMotion>
                                  </p:childTnLst>
                                </p:cTn>
                              </p:par>
                              <p:par>
                                <p:cTn id="19" presetID="49" presetClass="path" presetSubtype="0" accel="50000" decel="50000" fill="hold" grpId="0" nodeType="withEffect">
                                  <p:stCondLst>
                                    <p:cond delay="0"/>
                                  </p:stCondLst>
                                  <p:childTnLst>
                                    <p:animMotion origin="layout" path="M 4.07407E-6 -2.22222E-6 L 0.25169 0.24792 " pathEditMode="relative" rAng="0" ptsTypes="AA">
                                      <p:cBhvr>
                                        <p:cTn id="20" dur="2000" fill="hold"/>
                                        <p:tgtEl>
                                          <p:spTgt spid="84"/>
                                        </p:tgtEl>
                                        <p:attrNameLst>
                                          <p:attrName>ppt_x</p:attrName>
                                          <p:attrName>ppt_y</p:attrName>
                                        </p:attrNameLst>
                                      </p:cBhvr>
                                      <p:rCtr x="12577" y="12384"/>
                                    </p:animMotion>
                                  </p:childTnLst>
                                </p:cTn>
                              </p:par>
                              <p:par>
                                <p:cTn id="21" presetID="49" presetClass="path" presetSubtype="0" accel="50000" decel="50000" fill="hold" grpId="0" nodeType="withEffect">
                                  <p:stCondLst>
                                    <p:cond delay="0"/>
                                  </p:stCondLst>
                                  <p:childTnLst>
                                    <p:animMotion origin="layout" path="M 4.07407E-6 -2.22222E-6 L 0.18148 0.16574 " pathEditMode="relative" rAng="0" ptsTypes="AA">
                                      <p:cBhvr>
                                        <p:cTn id="22" dur="2000" fill="hold"/>
                                        <p:tgtEl>
                                          <p:spTgt spid="79"/>
                                        </p:tgtEl>
                                        <p:attrNameLst>
                                          <p:attrName>ppt_x</p:attrName>
                                          <p:attrName>ppt_y</p:attrName>
                                        </p:attrNameLst>
                                      </p:cBhvr>
                                      <p:rCtr x="10648" y="8565"/>
                                    </p:animMotion>
                                  </p:childTnLst>
                                </p:cTn>
                              </p:par>
                              <p:par>
                                <p:cTn id="23" presetID="49" presetClass="path" presetSubtype="0" accel="50000" decel="50000" fill="hold" grpId="0" nodeType="withEffect">
                                  <p:stCondLst>
                                    <p:cond delay="0"/>
                                  </p:stCondLst>
                                  <p:childTnLst>
                                    <p:animMotion origin="layout" path="M -4.5679E-6 3.33333E-6 L 0.31157 0.23195 " pathEditMode="relative" rAng="0" ptsTypes="AA">
                                      <p:cBhvr>
                                        <p:cTn id="24" dur="2000" fill="hold"/>
                                        <p:tgtEl>
                                          <p:spTgt spid="80"/>
                                        </p:tgtEl>
                                        <p:attrNameLst>
                                          <p:attrName>ppt_x</p:attrName>
                                          <p:attrName>ppt_y</p:attrName>
                                        </p:attrNameLst>
                                      </p:cBhvr>
                                      <p:rCtr x="15556" y="11551"/>
                                    </p:animMotion>
                                  </p:childTnLst>
                                </p:cTn>
                              </p:par>
                              <p:par>
                                <p:cTn id="25" presetID="49" presetClass="path" presetSubtype="0" accel="50000" decel="50000" fill="hold" grpId="0" nodeType="withEffect">
                                  <p:stCondLst>
                                    <p:cond delay="0"/>
                                  </p:stCondLst>
                                  <p:childTnLst>
                                    <p:animMotion origin="layout" path="M 4.07407E-6 -2.22222E-6 L 0.26959 0.11968 " pathEditMode="relative" rAng="0" ptsTypes="AA">
                                      <p:cBhvr>
                                        <p:cTn id="26" dur="2000" fill="hold"/>
                                        <p:tgtEl>
                                          <p:spTgt spid="78"/>
                                        </p:tgtEl>
                                        <p:attrNameLst>
                                          <p:attrName>ppt_x</p:attrName>
                                          <p:attrName>ppt_y</p:attrName>
                                        </p:attrNameLst>
                                      </p:cBhvr>
                                      <p:rCtr x="13472" y="5972"/>
                                    </p:animMotion>
                                  </p:childTnLst>
                                </p:cTn>
                              </p:par>
                              <p:par>
                                <p:cTn id="27" presetID="49" presetClass="path" presetSubtype="0" accel="50000" decel="50000" fill="hold" grpId="0" nodeType="withEffect">
                                  <p:stCondLst>
                                    <p:cond delay="0"/>
                                  </p:stCondLst>
                                  <p:childTnLst>
                                    <p:animMotion origin="layout" path="M 4.07407E-6 -2.22222E-6 L 0.15108 0.20579 " pathEditMode="relative" rAng="0" ptsTypes="AA">
                                      <p:cBhvr>
                                        <p:cTn id="28" dur="2000" fill="hold"/>
                                        <p:tgtEl>
                                          <p:spTgt spid="81"/>
                                        </p:tgtEl>
                                        <p:attrNameLst>
                                          <p:attrName>ppt_x</p:attrName>
                                          <p:attrName>ppt_y</p:attrName>
                                        </p:attrNameLst>
                                      </p:cBhvr>
                                      <p:rCtr x="7546" y="10278"/>
                                    </p:animMotion>
                                  </p:childTnLst>
                                </p:cTn>
                              </p:par>
                              <p:par>
                                <p:cTn id="29" presetID="49" presetClass="path" presetSubtype="0" accel="50000" decel="50000" fill="hold" grpId="0" nodeType="withEffect">
                                  <p:stCondLst>
                                    <p:cond delay="0"/>
                                  </p:stCondLst>
                                  <p:childTnLst>
                                    <p:animMotion origin="layout" path="M 4.07407E-6 -2.22222E-6 L 0.12978 0.25324 " pathEditMode="relative" rAng="0" ptsTypes="AA">
                                      <p:cBhvr>
                                        <p:cTn id="30" dur="2000" fill="hold"/>
                                        <p:tgtEl>
                                          <p:spTgt spid="86"/>
                                        </p:tgtEl>
                                        <p:attrNameLst>
                                          <p:attrName>ppt_x</p:attrName>
                                          <p:attrName>ppt_y</p:attrName>
                                        </p:attrNameLst>
                                      </p:cBhvr>
                                      <p:rCtr x="6481" y="12662"/>
                                    </p:animMotion>
                                  </p:childTnLst>
                                </p:cTn>
                              </p:par>
                              <p:par>
                                <p:cTn id="31" presetID="49" presetClass="path" presetSubtype="0" accel="50000" decel="50000" fill="hold" grpId="0" nodeType="withEffect">
                                  <p:stCondLst>
                                    <p:cond delay="0"/>
                                  </p:stCondLst>
                                  <p:childTnLst>
                                    <p:animMotion origin="layout" path="M 4.07407E-6 -2.22222E-6 L 0.17114 0.18403 " pathEditMode="relative" rAng="0" ptsTypes="AA">
                                      <p:cBhvr>
                                        <p:cTn id="32" dur="2000" fill="hold"/>
                                        <p:tgtEl>
                                          <p:spTgt spid="83"/>
                                        </p:tgtEl>
                                        <p:attrNameLst>
                                          <p:attrName>ppt_x</p:attrName>
                                          <p:attrName>ppt_y</p:attrName>
                                        </p:attrNameLst>
                                      </p:cBhvr>
                                      <p:rCtr x="8549" y="9190"/>
                                    </p:animMotion>
                                  </p:childTnLst>
                                </p:cTn>
                              </p:par>
                              <p:par>
                                <p:cTn id="33" presetID="49" presetClass="path" presetSubtype="0" accel="50000" decel="50000" fill="hold" grpId="0" nodeType="withEffect">
                                  <p:stCondLst>
                                    <p:cond delay="0"/>
                                  </p:stCondLst>
                                  <p:childTnLst>
                                    <p:animMotion origin="layout" path="M 4.07407E-6 -2.22222E-6 L 0.21311 0.1706 " pathEditMode="relative" rAng="0" ptsTypes="AA">
                                      <p:cBhvr>
                                        <p:cTn id="34" dur="2000" fill="hold"/>
                                        <p:tgtEl>
                                          <p:spTgt spid="104"/>
                                        </p:tgtEl>
                                        <p:attrNameLst>
                                          <p:attrName>ppt_x</p:attrName>
                                          <p:attrName>ppt_y</p:attrName>
                                        </p:attrNameLst>
                                      </p:cBhvr>
                                      <p:rCtr x="10648" y="8519"/>
                                    </p:animMotion>
                                  </p:childTnLst>
                                </p:cTn>
                              </p:par>
                              <p:par>
                                <p:cTn id="35" presetID="49" presetClass="path" presetSubtype="0" accel="50000" decel="50000" fill="hold" grpId="0" nodeType="withEffect">
                                  <p:stCondLst>
                                    <p:cond delay="0"/>
                                  </p:stCondLst>
                                  <p:childTnLst>
                                    <p:animMotion origin="layout" path="M 4.07407E-6 -2.22222E-6 L 0.20046 0.12986 " pathEditMode="relative" rAng="0" ptsTypes="AA">
                                      <p:cBhvr>
                                        <p:cTn id="36" dur="2000" fill="hold"/>
                                        <p:tgtEl>
                                          <p:spTgt spid="75"/>
                                        </p:tgtEl>
                                        <p:attrNameLst>
                                          <p:attrName>ppt_x</p:attrName>
                                          <p:attrName>ppt_y</p:attrName>
                                        </p:attrNameLst>
                                      </p:cBhvr>
                                      <p:rCtr x="10015" y="6481"/>
                                    </p:animMotion>
                                  </p:childTnLst>
                                </p:cTn>
                              </p:par>
                              <p:par>
                                <p:cTn id="37" presetID="49" presetClass="path" presetSubtype="0" accel="50000" decel="50000" fill="hold" grpId="0" nodeType="withEffect">
                                  <p:stCondLst>
                                    <p:cond delay="0"/>
                                  </p:stCondLst>
                                  <p:childTnLst>
                                    <p:animMotion origin="layout" path="M 0.00077 -2.22222E-6 L 0.2696 0.11968 " pathEditMode="relative" rAng="0" ptsTypes="AA">
                                      <p:cBhvr>
                                        <p:cTn id="38" dur="2000" fill="hold"/>
                                        <p:tgtEl>
                                          <p:spTgt spid="87"/>
                                        </p:tgtEl>
                                        <p:attrNameLst>
                                          <p:attrName>ppt_x</p:attrName>
                                          <p:attrName>ppt_y</p:attrName>
                                        </p:attrNameLst>
                                      </p:cBhvr>
                                      <p:rCtr x="13364" y="5903"/>
                                    </p:animMotion>
                                  </p:childTnLst>
                                </p:cTn>
                              </p:par>
                              <p:par>
                                <p:cTn id="39" presetID="49" presetClass="path" presetSubtype="0" accel="50000" decel="50000" fill="hold" grpId="0" nodeType="withEffect">
                                  <p:stCondLst>
                                    <p:cond delay="0"/>
                                  </p:stCondLst>
                                  <p:childTnLst>
                                    <p:animMotion origin="layout" path="M 0.00077 -2.22222E-6 L 0.11697 0.14861 " pathEditMode="relative" rAng="0" ptsTypes="AA">
                                      <p:cBhvr>
                                        <p:cTn id="40" dur="2000" fill="hold"/>
                                        <p:tgtEl>
                                          <p:spTgt spid="88"/>
                                        </p:tgtEl>
                                        <p:attrNameLst>
                                          <p:attrName>ppt_x</p:attrName>
                                          <p:attrName>ppt_y</p:attrName>
                                        </p:attrNameLst>
                                      </p:cBhvr>
                                      <p:rCtr x="5802" y="7431"/>
                                    </p:animMotion>
                                  </p:childTnLst>
                                </p:cTn>
                              </p:par>
                              <p:par>
                                <p:cTn id="41" presetID="49" presetClass="path" presetSubtype="0" accel="50000" decel="50000" fill="hold" grpId="0" nodeType="withEffect">
                                  <p:stCondLst>
                                    <p:cond delay="0"/>
                                  </p:stCondLst>
                                  <p:childTnLst>
                                    <p:animMotion origin="layout" path="M 0.00077 -2.22222E-6 L 0.05493 0.2206 " pathEditMode="relative" rAng="0" ptsTypes="AA">
                                      <p:cBhvr>
                                        <p:cTn id="42" dur="2000" fill="hold"/>
                                        <p:tgtEl>
                                          <p:spTgt spid="89"/>
                                        </p:tgtEl>
                                        <p:attrNameLst>
                                          <p:attrName>ppt_x</p:attrName>
                                          <p:attrName>ppt_y</p:attrName>
                                        </p:attrNameLst>
                                      </p:cBhvr>
                                      <p:rCtr x="2701" y="11019"/>
                                    </p:animMotion>
                                  </p:childTnLst>
                                </p:cTn>
                              </p:par>
                              <p:par>
                                <p:cTn id="43" presetID="49" presetClass="path" presetSubtype="0" accel="50000" decel="50000" fill="hold" grpId="0" nodeType="withEffect">
                                  <p:stCondLst>
                                    <p:cond delay="0"/>
                                  </p:stCondLst>
                                  <p:childTnLst>
                                    <p:animMotion origin="layout" path="M 0.00077 -2.22222E-6 L 0.08333 0.20972 " pathEditMode="relative" rAng="0" ptsTypes="AA">
                                      <p:cBhvr>
                                        <p:cTn id="44" dur="2000" fill="hold"/>
                                        <p:tgtEl>
                                          <p:spTgt spid="90"/>
                                        </p:tgtEl>
                                        <p:attrNameLst>
                                          <p:attrName>ppt_x</p:attrName>
                                          <p:attrName>ppt_y</p:attrName>
                                        </p:attrNameLst>
                                      </p:cBhvr>
                                      <p:rCtr x="4120" y="10486"/>
                                    </p:animMotion>
                                  </p:childTnLst>
                                </p:cTn>
                              </p:par>
                              <p:par>
                                <p:cTn id="45" presetID="49" presetClass="path" presetSubtype="0" accel="50000" decel="50000" fill="hold" grpId="0" nodeType="withEffect">
                                  <p:stCondLst>
                                    <p:cond delay="0"/>
                                  </p:stCondLst>
                                  <p:childTnLst>
                                    <p:animMotion origin="layout" path="M 0.00077 -2.22222E-6 L 0.07021 0.22963 " pathEditMode="relative" rAng="0" ptsTypes="AA">
                                      <p:cBhvr>
                                        <p:cTn id="46" dur="2000" fill="hold"/>
                                        <p:tgtEl>
                                          <p:spTgt spid="91"/>
                                        </p:tgtEl>
                                        <p:attrNameLst>
                                          <p:attrName>ppt_x</p:attrName>
                                          <p:attrName>ppt_y</p:attrName>
                                        </p:attrNameLst>
                                      </p:cBhvr>
                                      <p:rCtr x="3472" y="11481"/>
                                    </p:animMotion>
                                  </p:childTnLst>
                                </p:cTn>
                              </p:par>
                              <p:par>
                                <p:cTn id="47" presetID="49" presetClass="path" presetSubtype="0" accel="50000" decel="50000" fill="hold" grpId="0" nodeType="withEffect">
                                  <p:stCondLst>
                                    <p:cond delay="0"/>
                                  </p:stCondLst>
                                  <p:childTnLst>
                                    <p:animMotion origin="layout" path="M 0.00077 -2.22222E-6 L 0.18657 0.27616 " pathEditMode="relative" rAng="0" ptsTypes="AA">
                                      <p:cBhvr>
                                        <p:cTn id="48" dur="2000" fill="hold"/>
                                        <p:tgtEl>
                                          <p:spTgt spid="92"/>
                                        </p:tgtEl>
                                        <p:attrNameLst>
                                          <p:attrName>ppt_x</p:attrName>
                                          <p:attrName>ppt_y</p:attrName>
                                        </p:attrNameLst>
                                      </p:cBhvr>
                                      <p:rCtr x="9290" y="13796"/>
                                    </p:animMotion>
                                  </p:childTnLst>
                                </p:cTn>
                              </p:par>
                              <p:par>
                                <p:cTn id="49" presetID="49" presetClass="path" presetSubtype="0" accel="50000" decel="50000" fill="hold" grpId="0" nodeType="withEffect">
                                  <p:stCondLst>
                                    <p:cond delay="0"/>
                                  </p:stCondLst>
                                  <p:childTnLst>
                                    <p:animMotion origin="layout" path="M 0.00077 -2.22222E-6 L 0.1503 0.17384 " pathEditMode="relative" rAng="0" ptsTypes="AA">
                                      <p:cBhvr>
                                        <p:cTn id="50" dur="2000" fill="hold"/>
                                        <p:tgtEl>
                                          <p:spTgt spid="93"/>
                                        </p:tgtEl>
                                        <p:attrNameLst>
                                          <p:attrName>ppt_x</p:attrName>
                                          <p:attrName>ppt_y</p:attrName>
                                        </p:attrNameLst>
                                      </p:cBhvr>
                                      <p:rCtr x="7469" y="8681"/>
                                    </p:animMotion>
                                  </p:childTnLst>
                                </p:cTn>
                              </p:par>
                              <p:par>
                                <p:cTn id="51" presetID="49" presetClass="path" presetSubtype="0" accel="50000" decel="50000" fill="hold" grpId="0" nodeType="withEffect">
                                  <p:stCondLst>
                                    <p:cond delay="0"/>
                                  </p:stCondLst>
                                  <p:childTnLst>
                                    <p:animMotion origin="layout" path="M 0.00077 -2.22222E-6 L 0.22469 0.28241 " pathEditMode="relative" rAng="0" ptsTypes="AA">
                                      <p:cBhvr>
                                        <p:cTn id="52" dur="2000" fill="hold"/>
                                        <p:tgtEl>
                                          <p:spTgt spid="94"/>
                                        </p:tgtEl>
                                        <p:attrNameLst>
                                          <p:attrName>ppt_x</p:attrName>
                                          <p:attrName>ppt_y</p:attrName>
                                        </p:attrNameLst>
                                      </p:cBhvr>
                                      <p:rCtr x="11188" y="14120"/>
                                    </p:animMotion>
                                  </p:childTnLst>
                                </p:cTn>
                              </p:par>
                              <p:par>
                                <p:cTn id="53" presetID="49" presetClass="path" presetSubtype="0" accel="50000" decel="50000" fill="hold" grpId="0" nodeType="withEffect">
                                  <p:stCondLst>
                                    <p:cond delay="0"/>
                                  </p:stCondLst>
                                  <p:childTnLst>
                                    <p:animMotion origin="layout" path="M 4.07407E-6 -2.22222E-6 L 0.08904 0.08241 " pathEditMode="relative" rAng="0" ptsTypes="AA">
                                      <p:cBhvr>
                                        <p:cTn id="54" dur="2000" fill="hold"/>
                                        <p:tgtEl>
                                          <p:spTgt spid="95"/>
                                        </p:tgtEl>
                                        <p:attrNameLst>
                                          <p:attrName>ppt_x</p:attrName>
                                          <p:attrName>ppt_y</p:attrName>
                                        </p:attrNameLst>
                                      </p:cBhvr>
                                      <p:rCtr x="4444" y="4120"/>
                                    </p:animMotion>
                                  </p:childTnLst>
                                </p:cTn>
                              </p:par>
                              <p:par>
                                <p:cTn id="55" presetID="49" presetClass="path" presetSubtype="0" accel="50000" decel="50000" fill="hold" grpId="0" nodeType="withEffect">
                                  <p:stCondLst>
                                    <p:cond delay="0"/>
                                  </p:stCondLst>
                                  <p:childTnLst>
                                    <p:animMotion origin="layout" path="M 0.00077 -2.22222E-6 L 0.05494 0.2206 " pathEditMode="relative" rAng="0" ptsTypes="AA">
                                      <p:cBhvr>
                                        <p:cTn id="56" dur="2000" fill="hold"/>
                                        <p:tgtEl>
                                          <p:spTgt spid="96"/>
                                        </p:tgtEl>
                                        <p:attrNameLst>
                                          <p:attrName>ppt_x</p:attrName>
                                          <p:attrName>ppt_y</p:attrName>
                                        </p:attrNameLst>
                                      </p:cBhvr>
                                      <p:rCtr x="3009" y="10764"/>
                                    </p:animMotion>
                                  </p:childTnLst>
                                </p:cTn>
                              </p:par>
                              <p:par>
                                <p:cTn id="57" presetID="49" presetClass="path" presetSubtype="0" accel="50000" decel="50000" fill="hold" grpId="0" nodeType="withEffect">
                                  <p:stCondLst>
                                    <p:cond delay="0"/>
                                  </p:stCondLst>
                                  <p:childTnLst>
                                    <p:animMotion origin="layout" path="M 0.00077 -2.22222E-6 L 0.05463 0.2588 " pathEditMode="relative" rAng="0" ptsTypes="AA">
                                      <p:cBhvr>
                                        <p:cTn id="58" dur="2000" fill="hold"/>
                                        <p:tgtEl>
                                          <p:spTgt spid="97"/>
                                        </p:tgtEl>
                                        <p:attrNameLst>
                                          <p:attrName>ppt_x</p:attrName>
                                          <p:attrName>ppt_y</p:attrName>
                                        </p:attrNameLst>
                                      </p:cBhvr>
                                      <p:rCtr x="2685" y="12940"/>
                                    </p:animMotion>
                                  </p:childTnLst>
                                </p:cTn>
                              </p:par>
                              <p:par>
                                <p:cTn id="59" presetID="49" presetClass="path" presetSubtype="0" accel="50000" decel="50000" fill="hold" grpId="0" nodeType="withEffect">
                                  <p:stCondLst>
                                    <p:cond delay="0"/>
                                  </p:stCondLst>
                                  <p:childTnLst>
                                    <p:animMotion origin="layout" path="M 4.07407E-6 -2.22222E-6 L 0.14876 0.01505 " pathEditMode="relative" rAng="0" ptsTypes="AA">
                                      <p:cBhvr>
                                        <p:cTn id="60" dur="2000" fill="hold"/>
                                        <p:tgtEl>
                                          <p:spTgt spid="98"/>
                                        </p:tgtEl>
                                        <p:attrNameLst>
                                          <p:attrName>ppt_x</p:attrName>
                                          <p:attrName>ppt_y</p:attrName>
                                        </p:attrNameLst>
                                      </p:cBhvr>
                                      <p:rCtr x="7438" y="741"/>
                                    </p:animMotion>
                                  </p:childTnLst>
                                </p:cTn>
                              </p:par>
                              <p:par>
                                <p:cTn id="61" presetID="49" presetClass="path" presetSubtype="0" accel="50000" decel="50000" fill="hold" grpId="0" nodeType="withEffect">
                                  <p:stCondLst>
                                    <p:cond delay="0"/>
                                  </p:stCondLst>
                                  <p:childTnLst>
                                    <p:animMotion origin="layout" path="M 4.07407E-6 -2.22222E-6 L 0.19228 0.23056 " pathEditMode="relative" rAng="0" ptsTypes="AA">
                                      <p:cBhvr>
                                        <p:cTn id="62" dur="2000" fill="hold"/>
                                        <p:tgtEl>
                                          <p:spTgt spid="99"/>
                                        </p:tgtEl>
                                        <p:attrNameLst>
                                          <p:attrName>ppt_x</p:attrName>
                                          <p:attrName>ppt_y</p:attrName>
                                        </p:attrNameLst>
                                      </p:cBhvr>
                                      <p:rCtr x="9614" y="11528"/>
                                    </p:animMotion>
                                  </p:childTnLst>
                                </p:cTn>
                              </p:par>
                              <p:par>
                                <p:cTn id="63" presetID="49" presetClass="path" presetSubtype="0" accel="50000" decel="50000" fill="hold" grpId="0" nodeType="withEffect">
                                  <p:stCondLst>
                                    <p:cond delay="0"/>
                                  </p:stCondLst>
                                  <p:childTnLst>
                                    <p:animMotion origin="layout" path="M 4.07407E-6 -2.22222E-6 L 0.2696 0.11968 " pathEditMode="relative" rAng="0" ptsTypes="AA">
                                      <p:cBhvr>
                                        <p:cTn id="64" dur="2000" fill="hold"/>
                                        <p:tgtEl>
                                          <p:spTgt spid="100"/>
                                        </p:tgtEl>
                                        <p:attrNameLst>
                                          <p:attrName>ppt_x</p:attrName>
                                          <p:attrName>ppt_y</p:attrName>
                                        </p:attrNameLst>
                                      </p:cBhvr>
                                      <p:rCtr x="13241" y="3704"/>
                                    </p:animMotion>
                                  </p:childTnLst>
                                </p:cTn>
                              </p:par>
                              <p:par>
                                <p:cTn id="65" presetID="49" presetClass="path" presetSubtype="0" accel="50000" decel="50000" fill="hold" grpId="0" nodeType="withEffect">
                                  <p:stCondLst>
                                    <p:cond delay="0"/>
                                  </p:stCondLst>
                                  <p:childTnLst>
                                    <p:animMotion origin="layout" path="M 4.07407E-6 -2.22222E-6 L 0.20879 0.11875 " pathEditMode="relative" rAng="0" ptsTypes="AA">
                                      <p:cBhvr>
                                        <p:cTn id="66" dur="2000" fill="hold"/>
                                        <p:tgtEl>
                                          <p:spTgt spid="101"/>
                                        </p:tgtEl>
                                        <p:attrNameLst>
                                          <p:attrName>ppt_x</p:attrName>
                                          <p:attrName>ppt_y</p:attrName>
                                        </p:attrNameLst>
                                      </p:cBhvr>
                                      <p:rCtr x="10432" y="5926"/>
                                    </p:animMotion>
                                  </p:childTnLst>
                                </p:cTn>
                              </p:par>
                              <p:par>
                                <p:cTn id="67" presetID="49" presetClass="path" presetSubtype="0" accel="50000" decel="50000" fill="hold" grpId="0" nodeType="withEffect">
                                  <p:stCondLst>
                                    <p:cond delay="0"/>
                                  </p:stCondLst>
                                  <p:childTnLst>
                                    <p:animMotion origin="layout" path="M 4.07407E-6 -2.22222E-6 L 0.11311 0.03426 " pathEditMode="relative" rAng="0" ptsTypes="AA">
                                      <p:cBhvr>
                                        <p:cTn id="68" dur="2000" fill="hold"/>
                                        <p:tgtEl>
                                          <p:spTgt spid="102"/>
                                        </p:tgtEl>
                                        <p:attrNameLst>
                                          <p:attrName>ppt_x</p:attrName>
                                          <p:attrName>ppt_y</p:attrName>
                                        </p:attrNameLst>
                                      </p:cBhvr>
                                      <p:rCtr x="5648" y="1713"/>
                                    </p:animMotion>
                                  </p:childTnLst>
                                </p:cTn>
                              </p:par>
                              <p:par>
                                <p:cTn id="69" presetID="49" presetClass="path" presetSubtype="0" accel="50000" decel="50000" fill="hold" grpId="0" nodeType="withEffect">
                                  <p:stCondLst>
                                    <p:cond delay="0"/>
                                  </p:stCondLst>
                                  <p:childTnLst>
                                    <p:animMotion origin="layout" path="M 4.07407E-6 -2.22222E-6 L 0.23703 0.11551 " pathEditMode="relative" rAng="0" ptsTypes="AA">
                                      <p:cBhvr>
                                        <p:cTn id="70" dur="2000" fill="hold"/>
                                        <p:tgtEl>
                                          <p:spTgt spid="103"/>
                                        </p:tgtEl>
                                        <p:attrNameLst>
                                          <p:attrName>ppt_x</p:attrName>
                                          <p:attrName>ppt_y</p:attrName>
                                        </p:attrNameLst>
                                      </p:cBhvr>
                                      <p:rCtr x="11852" y="5764"/>
                                    </p:animMotion>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122"/>
                                        </p:tgtEl>
                                        <p:attrNameLst>
                                          <p:attrName>style.visibility</p:attrName>
                                        </p:attrNameLst>
                                      </p:cBhvr>
                                      <p:to>
                                        <p:strVal val="visible"/>
                                      </p:to>
                                    </p:set>
                                    <p:animEffect transition="in" filter="fade">
                                      <p:cBhvr>
                                        <p:cTn id="74" dur="2000"/>
                                        <p:tgtEl>
                                          <p:spTgt spid="122"/>
                                        </p:tgtEl>
                                      </p:cBhvr>
                                    </p:animEffect>
                                  </p:childTnLst>
                                </p:cTn>
                              </p:par>
                            </p:childTnLst>
                          </p:cTn>
                        </p:par>
                        <p:par>
                          <p:cTn id="75" fill="hold">
                            <p:stCondLst>
                              <p:cond delay="4000"/>
                            </p:stCondLst>
                            <p:childTnLst>
                              <p:par>
                                <p:cTn id="76" presetID="42" presetClass="path" presetSubtype="0" accel="50000" decel="50000" fill="hold" grpId="1" nodeType="afterEffect">
                                  <p:stCondLst>
                                    <p:cond delay="0"/>
                                  </p:stCondLst>
                                  <p:childTnLst>
                                    <p:animMotion origin="layout" path="M 0.1503 0.17408 L 0.18657 0.27615 " pathEditMode="relative" rAng="0" ptsTypes="AA">
                                      <p:cBhvr>
                                        <p:cTn id="77" dur="2000" fill="hold"/>
                                        <p:tgtEl>
                                          <p:spTgt spid="75"/>
                                        </p:tgtEl>
                                        <p:attrNameLst>
                                          <p:attrName>ppt_x</p:attrName>
                                          <p:attrName>ppt_y</p:attrName>
                                        </p:attrNameLst>
                                      </p:cBhvr>
                                      <p:rCtr x="3380" y="5833"/>
                                    </p:animMotion>
                                  </p:childTnLst>
                                </p:cTn>
                              </p:par>
                              <p:par>
                                <p:cTn id="78" presetID="42" presetClass="path" presetSubtype="0" accel="50000" decel="50000" fill="hold" grpId="1" nodeType="withEffect">
                                  <p:stCondLst>
                                    <p:cond delay="0"/>
                                  </p:stCondLst>
                                  <p:childTnLst>
                                    <p:animMotion origin="layout" path="M 0.08904 0.08241 L 0.13997 0.2956 " pathEditMode="relative" rAng="0" ptsTypes="AA">
                                      <p:cBhvr>
                                        <p:cTn id="79" dur="2000" fill="hold"/>
                                        <p:tgtEl>
                                          <p:spTgt spid="76"/>
                                        </p:tgtEl>
                                        <p:attrNameLst>
                                          <p:attrName>ppt_x</p:attrName>
                                          <p:attrName>ppt_y</p:attrName>
                                        </p:attrNameLst>
                                      </p:cBhvr>
                                      <p:rCtr x="2546" y="10648"/>
                                    </p:animMotion>
                                  </p:childTnLst>
                                </p:cTn>
                              </p:par>
                              <p:par>
                                <p:cTn id="80" presetID="42" presetClass="path" presetSubtype="0" accel="50000" decel="50000" fill="hold" grpId="1" nodeType="withEffect">
                                  <p:stCondLst>
                                    <p:cond delay="0"/>
                                  </p:stCondLst>
                                  <p:childTnLst>
                                    <p:animMotion origin="layout" path="M 0.26959 0.11968 L 0.28858 0.22593 " pathEditMode="relative" rAng="0" ptsTypes="AA">
                                      <p:cBhvr>
                                        <p:cTn id="81" dur="2000" fill="hold"/>
                                        <p:tgtEl>
                                          <p:spTgt spid="80"/>
                                        </p:tgtEl>
                                        <p:attrNameLst>
                                          <p:attrName>ppt_x</p:attrName>
                                          <p:attrName>ppt_y</p:attrName>
                                        </p:attrNameLst>
                                      </p:cBhvr>
                                      <p:rCtr x="941" y="5301"/>
                                    </p:animMotion>
                                  </p:childTnLst>
                                </p:cTn>
                              </p:par>
                              <p:par>
                                <p:cTn id="82" presetID="42" presetClass="path" presetSubtype="0" accel="50000" decel="50000" fill="hold" grpId="1" nodeType="withEffect">
                                  <p:stCondLst>
                                    <p:cond delay="0"/>
                                  </p:stCondLst>
                                  <p:childTnLst>
                                    <p:animMotion origin="layout" path="M 0.11311 0.03426 L 0.19413 0.32778 " pathEditMode="relative" rAng="0" ptsTypes="AA">
                                      <p:cBhvr>
                                        <p:cTn id="83" dur="2000" fill="hold"/>
                                        <p:tgtEl>
                                          <p:spTgt spid="82"/>
                                        </p:tgtEl>
                                        <p:attrNameLst>
                                          <p:attrName>ppt_x</p:attrName>
                                          <p:attrName>ppt_y</p:attrName>
                                        </p:attrNameLst>
                                      </p:cBhvr>
                                      <p:rCtr x="4043" y="14676"/>
                                    </p:animMotion>
                                  </p:childTnLst>
                                </p:cTn>
                              </p:par>
                              <p:par>
                                <p:cTn id="84" presetID="42" presetClass="path" presetSubtype="0" accel="50000" decel="50000" fill="hold" grpId="1" nodeType="withEffect">
                                  <p:stCondLst>
                                    <p:cond delay="0"/>
                                  </p:stCondLst>
                                  <p:childTnLst>
                                    <p:animMotion origin="layout" path="M 0.18657 0.27616 L 0.17206 0.31528 " pathEditMode="relative" rAng="0" ptsTypes="AA">
                                      <p:cBhvr>
                                        <p:cTn id="85" dur="2000" fill="hold"/>
                                        <p:tgtEl>
                                          <p:spTgt spid="86"/>
                                        </p:tgtEl>
                                        <p:attrNameLst>
                                          <p:attrName>ppt_x</p:attrName>
                                          <p:attrName>ppt_y</p:attrName>
                                        </p:attrNameLst>
                                      </p:cBhvr>
                                      <p:rCtr x="-725" y="1944"/>
                                    </p:animMotion>
                                  </p:childTnLst>
                                </p:cTn>
                              </p:par>
                              <p:par>
                                <p:cTn id="86" presetID="42" presetClass="path" presetSubtype="0" accel="50000" decel="50000" fill="hold" grpId="1" nodeType="withEffect">
                                  <p:stCondLst>
                                    <p:cond delay="0"/>
                                  </p:stCondLst>
                                  <p:childTnLst>
                                    <p:animMotion origin="layout" path="M 0.14876 0.01505 L 0.2162 0.23843 " pathEditMode="relative" rAng="0" ptsTypes="AA">
                                      <p:cBhvr>
                                        <p:cTn id="87" dur="2000" fill="hold"/>
                                        <p:tgtEl>
                                          <p:spTgt spid="87"/>
                                        </p:tgtEl>
                                        <p:attrNameLst>
                                          <p:attrName>ppt_x</p:attrName>
                                          <p:attrName>ppt_y</p:attrName>
                                        </p:attrNameLst>
                                      </p:cBhvr>
                                      <p:rCtr x="3364" y="11157"/>
                                    </p:animMotion>
                                  </p:childTnLst>
                                </p:cTn>
                              </p:par>
                              <p:par>
                                <p:cTn id="88" presetID="42" presetClass="path" presetSubtype="0" accel="50000" decel="50000" fill="hold" grpId="1" nodeType="withEffect">
                                  <p:stCondLst>
                                    <p:cond delay="0"/>
                                  </p:stCondLst>
                                  <p:childTnLst>
                                    <p:animMotion origin="layout" path="M 0.12978 0.25324 L 0.13472 0.34676 " pathEditMode="relative" rAng="0" ptsTypes="AA">
                                      <p:cBhvr>
                                        <p:cTn id="89" dur="2000" fill="hold"/>
                                        <p:tgtEl>
                                          <p:spTgt spid="88"/>
                                        </p:tgtEl>
                                        <p:attrNameLst>
                                          <p:attrName>ppt_x</p:attrName>
                                          <p:attrName>ppt_y</p:attrName>
                                        </p:attrNameLst>
                                      </p:cBhvr>
                                      <p:rCtr x="247" y="4676"/>
                                    </p:animMotion>
                                  </p:childTnLst>
                                </p:cTn>
                              </p:par>
                              <p:par>
                                <p:cTn id="90" presetID="42" presetClass="path" presetSubtype="0" accel="50000" decel="50000" fill="hold" grpId="1" nodeType="withEffect">
                                  <p:stCondLst>
                                    <p:cond delay="0"/>
                                  </p:stCondLst>
                                  <p:childTnLst>
                                    <p:animMotion origin="layout" path="M 0.25169 0.24792 L 0.25231 0.28125 " pathEditMode="relative" rAng="0" ptsTypes="AA">
                                      <p:cBhvr>
                                        <p:cTn id="91" dur="2000" fill="hold"/>
                                        <p:tgtEl>
                                          <p:spTgt spid="89"/>
                                        </p:tgtEl>
                                        <p:attrNameLst>
                                          <p:attrName>ppt_x</p:attrName>
                                          <p:attrName>ppt_y</p:attrName>
                                        </p:attrNameLst>
                                      </p:cBhvr>
                                      <p:rCtr x="31" y="1667"/>
                                    </p:animMotion>
                                  </p:childTnLst>
                                </p:cTn>
                              </p:par>
                              <p:par>
                                <p:cTn id="92" presetID="42" presetClass="path" presetSubtype="0" accel="50000" decel="50000" fill="hold" grpId="1" nodeType="withEffect">
                                  <p:stCondLst>
                                    <p:cond delay="0"/>
                                  </p:stCondLst>
                                  <p:childTnLst>
                                    <p:animMotion origin="layout" path="M 0.14197 0.19005 L 0.10308 0.35972 " pathEditMode="relative" rAng="0" ptsTypes="AA">
                                      <p:cBhvr>
                                        <p:cTn id="93" dur="2000" fill="hold"/>
                                        <p:tgtEl>
                                          <p:spTgt spid="93"/>
                                        </p:tgtEl>
                                        <p:attrNameLst>
                                          <p:attrName>ppt_x</p:attrName>
                                          <p:attrName>ppt_y</p:attrName>
                                        </p:attrNameLst>
                                      </p:cBhvr>
                                      <p:rCtr x="-1944" y="8472"/>
                                    </p:animMotion>
                                  </p:childTnLst>
                                </p:cTn>
                              </p:par>
                              <p:par>
                                <p:cTn id="94" presetID="42" presetClass="path" presetSubtype="0" accel="50000" decel="50000" fill="hold" grpId="1" nodeType="withEffect">
                                  <p:stCondLst>
                                    <p:cond delay="0"/>
                                  </p:stCondLst>
                                  <p:childTnLst>
                                    <p:animMotion origin="layout" path="M 0.08333 0.20972 L 0.09058 0.31922 " pathEditMode="relative" rAng="0" ptsTypes="AA">
                                      <p:cBhvr>
                                        <p:cTn id="95" dur="2000" fill="hold"/>
                                        <p:tgtEl>
                                          <p:spTgt spid="95"/>
                                        </p:tgtEl>
                                        <p:attrNameLst>
                                          <p:attrName>ppt_x</p:attrName>
                                          <p:attrName>ppt_y</p:attrName>
                                        </p:attrNameLst>
                                      </p:cBhvr>
                                      <p:rCtr x="324" y="5394"/>
                                    </p:animMotion>
                                  </p:childTnLst>
                                </p:cTn>
                              </p:par>
                              <p:par>
                                <p:cTn id="96" presetID="42" presetClass="path" presetSubtype="0" accel="50000" decel="50000" fill="hold" grpId="1" nodeType="withEffect">
                                  <p:stCondLst>
                                    <p:cond delay="0"/>
                                  </p:stCondLst>
                                  <p:childTnLst>
                                    <p:animMotion origin="layout" path="M 0.11697 0.14861 L 0.11311 0.34676 " pathEditMode="relative" rAng="0" ptsTypes="AA">
                                      <p:cBhvr>
                                        <p:cTn id="97" dur="2000" fill="hold"/>
                                        <p:tgtEl>
                                          <p:spTgt spid="98"/>
                                        </p:tgtEl>
                                        <p:attrNameLst>
                                          <p:attrName>ppt_x</p:attrName>
                                          <p:attrName>ppt_y</p:attrName>
                                        </p:attrNameLst>
                                      </p:cBhvr>
                                      <p:rCtr x="-201" y="9907"/>
                                    </p:animMotion>
                                  </p:childTnLst>
                                </p:cTn>
                              </p:par>
                              <p:par>
                                <p:cTn id="98" presetID="42" presetClass="path" presetSubtype="0" accel="50000" decel="50000" fill="hold" grpId="1" nodeType="withEffect">
                                  <p:stCondLst>
                                    <p:cond delay="0"/>
                                  </p:stCondLst>
                                  <p:childTnLst>
                                    <p:animMotion origin="layout" path="M 0.13534 0.17847 L 0.14429 0.24236 " pathEditMode="relative" rAng="0" ptsTypes="AA">
                                      <p:cBhvr>
                                        <p:cTn id="99" dur="2000" fill="hold"/>
                                        <p:tgtEl>
                                          <p:spTgt spid="99"/>
                                        </p:tgtEl>
                                        <p:attrNameLst>
                                          <p:attrName>ppt_x</p:attrName>
                                          <p:attrName>ppt_y</p:attrName>
                                        </p:attrNameLst>
                                      </p:cBhvr>
                                      <p:rCtr x="448" y="3194"/>
                                    </p:animMotion>
                                  </p:childTnLst>
                                </p:cTn>
                              </p:par>
                              <p:par>
                                <p:cTn id="100" presetID="42" presetClass="path" presetSubtype="0" accel="50000" decel="50000" fill="hold" grpId="1" nodeType="withEffect">
                                  <p:stCondLst>
                                    <p:cond delay="0"/>
                                  </p:stCondLst>
                                  <p:childTnLst>
                                    <p:animMotion origin="layout" path="M 0.15108 0.20579 L 0.15756 0.28125 " pathEditMode="relative" rAng="0" ptsTypes="AA">
                                      <p:cBhvr>
                                        <p:cTn id="101" dur="2000" fill="hold"/>
                                        <p:tgtEl>
                                          <p:spTgt spid="100"/>
                                        </p:tgtEl>
                                        <p:attrNameLst>
                                          <p:attrName>ppt_x</p:attrName>
                                          <p:attrName>ppt_y</p:attrName>
                                        </p:attrNameLst>
                                      </p:cBhvr>
                                      <p:rCtr x="324" y="3773"/>
                                    </p:animMotion>
                                  </p:childTnLst>
                                </p:cTn>
                              </p:par>
                              <p:par>
                                <p:cTn id="102" presetID="42" presetClass="path" presetSubtype="0" accel="50000" decel="50000" fill="hold" grpId="1" nodeType="withEffect">
                                  <p:stCondLst>
                                    <p:cond delay="0"/>
                                  </p:stCondLst>
                                  <p:childTnLst>
                                    <p:animMotion origin="layout" path="M 0.18194 0.08912 L 0.26358 0.20996 " pathEditMode="relative" rAng="0" ptsTypes="AA">
                                      <p:cBhvr>
                                        <p:cTn id="103" dur="2000" fill="hold"/>
                                        <p:tgtEl>
                                          <p:spTgt spid="101"/>
                                        </p:tgtEl>
                                        <p:attrNameLst>
                                          <p:attrName>ppt_x</p:attrName>
                                          <p:attrName>ppt_y</p:attrName>
                                        </p:attrNameLst>
                                      </p:cBhvr>
                                      <p:rCtr x="4074" y="6042"/>
                                    </p:animMotion>
                                  </p:childTnLst>
                                </p:cTn>
                              </p:par>
                              <p:par>
                                <p:cTn id="104" presetID="42" presetClass="path" presetSubtype="0" accel="50000" decel="50000" fill="hold" grpId="1" nodeType="withEffect">
                                  <p:stCondLst>
                                    <p:cond delay="0"/>
                                  </p:stCondLst>
                                  <p:childTnLst>
                                    <p:animMotion origin="layout" path="M 0.05493 0.2206 L 0.06774 0.31158 " pathEditMode="relative" rAng="0" ptsTypes="AA">
                                      <p:cBhvr>
                                        <p:cTn id="105" dur="2000" fill="hold"/>
                                        <p:tgtEl>
                                          <p:spTgt spid="102"/>
                                        </p:tgtEl>
                                        <p:attrNameLst>
                                          <p:attrName>ppt_x</p:attrName>
                                          <p:attrName>ppt_y</p:attrName>
                                        </p:attrNameLst>
                                      </p:cBhvr>
                                      <p:rCtr x="633" y="4537"/>
                                    </p:animMotion>
                                  </p:childTnLst>
                                </p:cTn>
                              </p:par>
                            </p:childTnLst>
                          </p:cTn>
                        </p:par>
                        <p:par>
                          <p:cTn id="106" fill="hold">
                            <p:stCondLst>
                              <p:cond delay="6000"/>
                            </p:stCondLst>
                            <p:childTnLst>
                              <p:par>
                                <p:cTn id="107" presetID="10" presetClass="exit" presetSubtype="0" fill="hold" grpId="1" nodeType="afterEffect">
                                  <p:stCondLst>
                                    <p:cond delay="0"/>
                                  </p:stCondLst>
                                  <p:childTnLst>
                                    <p:animEffect transition="out" filter="fade">
                                      <p:cBhvr>
                                        <p:cTn id="108" dur="1000"/>
                                        <p:tgtEl>
                                          <p:spTgt spid="122"/>
                                        </p:tgtEl>
                                      </p:cBhvr>
                                    </p:animEffect>
                                    <p:set>
                                      <p:cBhvr>
                                        <p:cTn id="109" dur="1" fill="hold">
                                          <p:stCondLst>
                                            <p:cond delay="999"/>
                                          </p:stCondLst>
                                        </p:cTn>
                                        <p:tgtEl>
                                          <p:spTgt spid="122"/>
                                        </p:tgtEl>
                                        <p:attrNameLst>
                                          <p:attrName>style.visibility</p:attrName>
                                        </p:attrNameLst>
                                      </p:cBhvr>
                                      <p:to>
                                        <p:strVal val="hidden"/>
                                      </p:to>
                                    </p:set>
                                  </p:childTnLst>
                                </p:cTn>
                              </p:par>
                            </p:childTnLst>
                          </p:cTn>
                        </p:par>
                        <p:par>
                          <p:cTn id="110" fill="hold">
                            <p:stCondLst>
                              <p:cond delay="7000"/>
                            </p:stCondLst>
                            <p:childTnLst>
                              <p:par>
                                <p:cTn id="111" presetID="10" presetClass="entr" presetSubtype="0" fill="hold" grpId="0" nodeType="afterEffect">
                                  <p:stCondLst>
                                    <p:cond delay="0"/>
                                  </p:stCondLst>
                                  <p:childTnLst>
                                    <p:set>
                                      <p:cBhvr>
                                        <p:cTn id="112" dur="1" fill="hold">
                                          <p:stCondLst>
                                            <p:cond delay="0"/>
                                          </p:stCondLst>
                                        </p:cTn>
                                        <p:tgtEl>
                                          <p:spTgt spid="123"/>
                                        </p:tgtEl>
                                        <p:attrNameLst>
                                          <p:attrName>style.visibility</p:attrName>
                                        </p:attrNameLst>
                                      </p:cBhvr>
                                      <p:to>
                                        <p:strVal val="visible"/>
                                      </p:to>
                                    </p:set>
                                    <p:animEffect transition="in" filter="fade">
                                      <p:cBhvr>
                                        <p:cTn id="113" dur="2000"/>
                                        <p:tgtEl>
                                          <p:spTgt spid="123"/>
                                        </p:tgtEl>
                                      </p:cBhvr>
                                    </p:animEffect>
                                  </p:childTnLst>
                                </p:cTn>
                              </p:par>
                            </p:childTnLst>
                          </p:cTn>
                        </p:par>
                        <p:par>
                          <p:cTn id="114" fill="hold">
                            <p:stCondLst>
                              <p:cond delay="9000"/>
                            </p:stCondLst>
                            <p:childTnLst>
                              <p:par>
                                <p:cTn id="115" presetID="10" presetClass="entr" presetSubtype="0" fill="hold"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fade">
                                      <p:cBhvr>
                                        <p:cTn id="117" dur="2000"/>
                                        <p:tgtEl>
                                          <p:spTgt spid="19"/>
                                        </p:tgtEl>
                                      </p:cBhvr>
                                    </p:animEffect>
                                  </p:childTnLst>
                                </p:cTn>
                              </p:par>
                            </p:childTnLst>
                          </p:cTn>
                        </p:par>
                        <p:par>
                          <p:cTn id="118" fill="hold">
                            <p:stCondLst>
                              <p:cond delay="11000"/>
                            </p:stCondLst>
                            <p:childTnLst>
                              <p:par>
                                <p:cTn id="119" presetID="22" presetClass="entr" presetSubtype="2" repeatCount="3000" fill="hold" grpId="0" nodeType="afterEffect">
                                  <p:stCondLst>
                                    <p:cond delay="0"/>
                                  </p:stCondLst>
                                  <p:childTnLst>
                                    <p:set>
                                      <p:cBhvr>
                                        <p:cTn id="120" dur="1" fill="hold">
                                          <p:stCondLst>
                                            <p:cond delay="0"/>
                                          </p:stCondLst>
                                        </p:cTn>
                                        <p:tgtEl>
                                          <p:spTgt spid="119"/>
                                        </p:tgtEl>
                                        <p:attrNameLst>
                                          <p:attrName>style.visibility</p:attrName>
                                        </p:attrNameLst>
                                      </p:cBhvr>
                                      <p:to>
                                        <p:strVal val="visible"/>
                                      </p:to>
                                    </p:set>
                                    <p:animEffect transition="in" filter="wipe(right)">
                                      <p:cBhvr>
                                        <p:cTn id="121" dur="2000"/>
                                        <p:tgtEl>
                                          <p:spTgt spid="119"/>
                                        </p:tgtEl>
                                      </p:cBhvr>
                                    </p:animEffect>
                                  </p:childTnLst>
                                </p:cTn>
                              </p:par>
                              <p:par>
                                <p:cTn id="122" presetID="22" presetClass="entr" presetSubtype="2" repeatCount="300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wipe(right)">
                                      <p:cBhvr>
                                        <p:cTn id="124" dur="2000"/>
                                        <p:tgtEl>
                                          <p:spTgt spid="120"/>
                                        </p:tgtEl>
                                      </p:cBhvr>
                                    </p:animEffect>
                                  </p:childTnLst>
                                </p:cTn>
                              </p:par>
                              <p:par>
                                <p:cTn id="125" presetID="22" presetClass="entr" presetSubtype="1" repeatCount="3000" fill="hold" grpId="0" nodeType="withEffect">
                                  <p:stCondLst>
                                    <p:cond delay="0"/>
                                  </p:stCondLst>
                                  <p:childTnLst>
                                    <p:set>
                                      <p:cBhvr>
                                        <p:cTn id="126" dur="1" fill="hold">
                                          <p:stCondLst>
                                            <p:cond delay="0"/>
                                          </p:stCondLst>
                                        </p:cTn>
                                        <p:tgtEl>
                                          <p:spTgt spid="121"/>
                                        </p:tgtEl>
                                        <p:attrNameLst>
                                          <p:attrName>style.visibility</p:attrName>
                                        </p:attrNameLst>
                                      </p:cBhvr>
                                      <p:to>
                                        <p:strVal val="visible"/>
                                      </p:to>
                                    </p:set>
                                    <p:animEffect transition="in" filter="wipe(up)">
                                      <p:cBhvr>
                                        <p:cTn id="127" dur="2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5" grpId="1" animBg="1"/>
      <p:bldP spid="76" grpId="0" animBg="1"/>
      <p:bldP spid="76" grpId="1" animBg="1"/>
      <p:bldP spid="77" grpId="0" animBg="1"/>
      <p:bldP spid="78" grpId="0" animBg="1"/>
      <p:bldP spid="79" grpId="0" animBg="1"/>
      <p:bldP spid="80" grpId="0" animBg="1"/>
      <p:bldP spid="80" grpId="1" animBg="1"/>
      <p:bldP spid="81" grpId="0" animBg="1"/>
      <p:bldP spid="82" grpId="0" animBg="1"/>
      <p:bldP spid="82" grpId="1" animBg="1"/>
      <p:bldP spid="83" grpId="0" animBg="1"/>
      <p:bldP spid="84" grpId="0" animBg="1"/>
      <p:bldP spid="85" grpId="0" animBg="1"/>
      <p:bldP spid="86" grpId="0" animBg="1"/>
      <p:bldP spid="86" grpId="1" animBg="1"/>
      <p:bldP spid="87" grpId="0" animBg="1"/>
      <p:bldP spid="87" grpId="1" animBg="1"/>
      <p:bldP spid="88" grpId="0" animBg="1"/>
      <p:bldP spid="88" grpId="1" animBg="1"/>
      <p:bldP spid="89" grpId="0" animBg="1"/>
      <p:bldP spid="89" grpId="1" animBg="1"/>
      <p:bldP spid="90" grpId="0" animBg="1"/>
      <p:bldP spid="91" grpId="0" animBg="1"/>
      <p:bldP spid="92" grpId="0" animBg="1"/>
      <p:bldP spid="93" grpId="0" animBg="1"/>
      <p:bldP spid="93" grpId="1" animBg="1"/>
      <p:bldP spid="94" grpId="0" animBg="1"/>
      <p:bldP spid="95" grpId="0" animBg="1"/>
      <p:bldP spid="95" grpId="1" animBg="1"/>
      <p:bldP spid="96" grpId="0" animBg="1"/>
      <p:bldP spid="97" grpId="0"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4" grpId="0" animBg="1"/>
      <p:bldP spid="119" grpId="0" animBg="1"/>
      <p:bldP spid="120" grpId="0" animBg="1"/>
      <p:bldP spid="121" grpId="0" animBg="1"/>
      <p:bldP spid="122" grpId="0" animBg="1"/>
      <p:bldP spid="122" grpId="1"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39160"/>
            <a:ext cx="10287000" cy="3673403"/>
          </a:xfrm>
        </p:spPr>
        <p:txBody>
          <a:bodyPr lIns="0" rIns="0"/>
          <a:lstStyle/>
          <a:p>
            <a:pPr>
              <a:lnSpc>
                <a:spcPct val="150000"/>
              </a:lnSpc>
              <a:spcAft>
                <a:spcPts val="0"/>
              </a:spcAft>
            </a:pPr>
            <a:r>
              <a:rPr lang="ja-JP" altLang="en-US" sz="7200" kern="100" dirty="0">
                <a:solidFill>
                  <a:srgbClr val="FF0000"/>
                </a:solidFill>
                <a:latin typeface="Century"/>
                <a:ea typeface="HG創英角ﾎﾟｯﾌﾟ体"/>
                <a:cs typeface="Times New Roman"/>
              </a:rPr>
              <a:t>考えながら、</a:t>
            </a:r>
            <a:br>
              <a:rPr lang="en-US" altLang="ja-JP" sz="7200" kern="100" dirty="0">
                <a:solidFill>
                  <a:srgbClr val="FF0000"/>
                </a:solidFill>
                <a:latin typeface="Century"/>
                <a:ea typeface="HG創英角ﾎﾟｯﾌﾟ体"/>
                <a:cs typeface="Times New Roman"/>
              </a:rPr>
            </a:br>
            <a:r>
              <a:rPr lang="ja-JP" altLang="en-US" sz="7200" kern="100" dirty="0">
                <a:solidFill>
                  <a:srgbClr val="FF0000"/>
                </a:solidFill>
                <a:latin typeface="Century"/>
                <a:ea typeface="HG創英角ﾎﾟｯﾌﾟ体"/>
                <a:cs typeface="Times New Roman"/>
              </a:rPr>
              <a:t>できることを重ね、</a:t>
            </a:r>
            <a:br>
              <a:rPr lang="en-US" altLang="ja-JP" sz="7200" kern="100" dirty="0">
                <a:solidFill>
                  <a:srgbClr val="FF0000"/>
                </a:solidFill>
                <a:latin typeface="Century"/>
                <a:ea typeface="HG創英角ﾎﾟｯﾌﾟ体"/>
                <a:cs typeface="Times New Roman"/>
              </a:rPr>
            </a:br>
            <a:r>
              <a:rPr lang="ja-JP" altLang="en-US" sz="7200" kern="100" dirty="0">
                <a:solidFill>
                  <a:srgbClr val="FF0000"/>
                </a:solidFill>
                <a:latin typeface="Century"/>
                <a:ea typeface="HG創英角ﾎﾟｯﾌﾟ体"/>
                <a:cs typeface="Times New Roman"/>
              </a:rPr>
              <a:t>楽しく会食しましょう</a:t>
            </a:r>
            <a:endParaRPr lang="ja-JP" altLang="ja-JP" sz="5400" kern="100" dirty="0">
              <a:latin typeface="Century"/>
              <a:ea typeface="ＭＳ 明朝"/>
              <a:cs typeface="Times New Roman"/>
            </a:endParaRPr>
          </a:p>
        </p:txBody>
      </p:sp>
    </p:spTree>
    <p:extLst>
      <p:ext uri="{BB962C8B-B14F-4D97-AF65-F5344CB8AC3E}">
        <p14:creationId xmlns:p14="http://schemas.microsoft.com/office/powerpoint/2010/main" val="3731665286"/>
      </p:ext>
    </p:extLst>
  </p:cSld>
  <p:clrMapOvr>
    <a:masterClrMapping/>
  </p:clrMapOvr>
  <p:transition spd="slow" advTm="8469">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62" y="1088428"/>
            <a:ext cx="9135207" cy="8205906"/>
          </a:xfrm>
          <a:prstGeom prst="rect">
            <a:avLst/>
          </a:prstGeom>
        </p:spPr>
      </p:pic>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sp>
        <p:nvSpPr>
          <p:cNvPr id="2" name="テキスト ボックス 1">
            <a:extLst>
              <a:ext uri="{FF2B5EF4-FFF2-40B4-BE49-F238E27FC236}">
                <a16:creationId xmlns:a16="http://schemas.microsoft.com/office/drawing/2014/main" id="{07AF0E3B-F41E-44C5-BF94-FFBCB40A7D88}"/>
              </a:ext>
            </a:extLst>
          </p:cNvPr>
          <p:cNvSpPr txBox="1"/>
          <p:nvPr/>
        </p:nvSpPr>
        <p:spPr>
          <a:xfrm>
            <a:off x="1100566" y="0"/>
            <a:ext cx="808586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会食する時に問題になる感染経路は２つ</a:t>
            </a:r>
          </a:p>
        </p:txBody>
      </p:sp>
      <p:sp>
        <p:nvSpPr>
          <p:cNvPr id="5" name="テキスト ボックス 4">
            <a:extLst>
              <a:ext uri="{FF2B5EF4-FFF2-40B4-BE49-F238E27FC236}">
                <a16:creationId xmlns:a16="http://schemas.microsoft.com/office/drawing/2014/main" id="{76E35E46-D662-4D93-8A26-1205CEBBBA4C}"/>
              </a:ext>
            </a:extLst>
          </p:cNvPr>
          <p:cNvSpPr txBox="1"/>
          <p:nvPr/>
        </p:nvSpPr>
        <p:spPr>
          <a:xfrm>
            <a:off x="1631968" y="539914"/>
            <a:ext cx="7023077"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CECFF">
                    <a:lumMod val="75000"/>
                  </a:srgbClr>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飛沫感染 </a:t>
            </a:r>
            <a:r>
              <a:rPr kumimoji="1" lang="ja-JP" altLang="en-US" sz="2400" b="0"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と</a:t>
            </a: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 </a:t>
            </a:r>
            <a:r>
              <a:rPr kumimoji="1" lang="ja-JP" altLang="en-US" sz="3600" b="0" i="0" u="none" strike="noStrike" kern="1200" cap="none" spc="0" normalizeH="0" baseline="0" noProof="0" dirty="0">
                <a:ln>
                  <a:noFill/>
                </a:ln>
                <a:solidFill>
                  <a:srgbClr val="F5A1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物（料理）を介した感染</a:t>
            </a:r>
          </a:p>
        </p:txBody>
      </p:sp>
    </p:spTree>
    <p:custDataLst>
      <p:tags r:id="rId2"/>
    </p:custDataLst>
    <p:extLst>
      <p:ext uri="{BB962C8B-B14F-4D97-AF65-F5344CB8AC3E}">
        <p14:creationId xmlns:p14="http://schemas.microsoft.com/office/powerpoint/2010/main" val="2321425448"/>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0570">
        <p:fade/>
      </p:transition>
    </mc:Choice>
    <mc:Fallback xmlns="">
      <p:transition spd="med" advTm="105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sp>
        <p:nvSpPr>
          <p:cNvPr id="28" name="正方形/長方形 27">
            <a:extLst>
              <a:ext uri="{FF2B5EF4-FFF2-40B4-BE49-F238E27FC236}">
                <a16:creationId xmlns:a16="http://schemas.microsoft.com/office/drawing/2014/main" id="{018CA4D4-EB8C-431C-92C6-B7138F871D5E}"/>
              </a:ext>
            </a:extLst>
          </p:cNvPr>
          <p:cNvSpPr/>
          <p:nvPr/>
        </p:nvSpPr>
        <p:spPr bwMode="auto">
          <a:xfrm rot="21025458">
            <a:off x="1613432" y="1877865"/>
            <a:ext cx="1281547" cy="1761230"/>
          </a:xfrm>
          <a:prstGeom prst="rect">
            <a:avLst/>
          </a:prstGeom>
          <a:solidFill>
            <a:schemeClr val="bg1">
              <a:lumMod val="75000"/>
              <a:lumOff val="25000"/>
            </a:schemeClr>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9736"/>
          <a:stretch/>
        </p:blipFill>
        <p:spPr>
          <a:xfrm>
            <a:off x="729762" y="1088428"/>
            <a:ext cx="9135207" cy="5765804"/>
          </a:xfrm>
          <a:prstGeom prst="rect">
            <a:avLst/>
          </a:prstGeom>
        </p:spPr>
      </p:pic>
      <p:sp>
        <p:nvSpPr>
          <p:cNvPr id="24" name="フリーフォーム 68">
            <a:extLst>
              <a:ext uri="{FF2B5EF4-FFF2-40B4-BE49-F238E27FC236}">
                <a16:creationId xmlns:a16="http://schemas.microsoft.com/office/drawing/2014/main" id="{96E6E771-66C0-49BD-9531-FC305E7D99EF}"/>
              </a:ext>
            </a:extLst>
          </p:cNvPr>
          <p:cNvSpPr/>
          <p:nvPr/>
        </p:nvSpPr>
        <p:spPr bwMode="auto">
          <a:xfrm>
            <a:off x="2511949" y="1142268"/>
            <a:ext cx="972032" cy="1171050"/>
          </a:xfrm>
          <a:custGeom>
            <a:avLst/>
            <a:gdLst>
              <a:gd name="connsiteX0" fmla="*/ 404026 w 1114751"/>
              <a:gd name="connsiteY0" fmla="*/ 31809 h 1480321"/>
              <a:gd name="connsiteX1" fmla="*/ 708826 w 1114751"/>
              <a:gd name="connsiteY1" fmla="*/ 256848 h 1480321"/>
              <a:gd name="connsiteX2" fmla="*/ 928168 w 1114751"/>
              <a:gd name="connsiteY2" fmla="*/ 436310 h 1480321"/>
              <a:gd name="connsiteX3" fmla="*/ 1039263 w 1114751"/>
              <a:gd name="connsiteY3" fmla="*/ 598680 h 1480321"/>
              <a:gd name="connsiteX4" fmla="*/ 1110478 w 1114751"/>
              <a:gd name="connsiteY4" fmla="*/ 860751 h 1480321"/>
              <a:gd name="connsiteX5" fmla="*/ 1064901 w 1114751"/>
              <a:gd name="connsiteY5" fmla="*/ 1202583 h 1480321"/>
              <a:gd name="connsiteX6" fmla="*/ 822770 w 1114751"/>
              <a:gd name="connsiteY6" fmla="*/ 1444714 h 1480321"/>
              <a:gd name="connsiteX7" fmla="*/ 321416 w 1114751"/>
              <a:gd name="connsiteY7" fmla="*/ 1416228 h 1480321"/>
              <a:gd name="connsiteX8" fmla="*/ 119166 w 1114751"/>
              <a:gd name="connsiteY8" fmla="*/ 1384893 h 1480321"/>
              <a:gd name="connsiteX9" fmla="*/ 28011 w 1114751"/>
              <a:gd name="connsiteY9" fmla="*/ 1330770 h 1480321"/>
              <a:gd name="connsiteX10" fmla="*/ 42254 w 1114751"/>
              <a:gd name="connsiteY10" fmla="*/ 1199734 h 1480321"/>
              <a:gd name="connsiteX11" fmla="*/ 281536 w 1114751"/>
              <a:gd name="connsiteY11" fmla="*/ 1208280 h 1480321"/>
              <a:gd name="connsiteX12" fmla="*/ 634762 w 1114751"/>
              <a:gd name="connsiteY12" fmla="*/ 1251009 h 1480321"/>
              <a:gd name="connsiteX13" fmla="*/ 802830 w 1114751"/>
              <a:gd name="connsiteY13" fmla="*/ 1216826 h 1480321"/>
              <a:gd name="connsiteX14" fmla="*/ 896833 w 1114751"/>
              <a:gd name="connsiteY14" fmla="*/ 1014576 h 1480321"/>
              <a:gd name="connsiteX15" fmla="*/ 871196 w 1114751"/>
              <a:gd name="connsiteY15" fmla="*/ 746807 h 1480321"/>
              <a:gd name="connsiteX16" fmla="*/ 748706 w 1114751"/>
              <a:gd name="connsiteY16" fmla="*/ 570194 h 1480321"/>
              <a:gd name="connsiteX17" fmla="*/ 543607 w 1114751"/>
              <a:gd name="connsiteY17" fmla="*/ 410673 h 1480321"/>
              <a:gd name="connsiteX18" fmla="*/ 352751 w 1114751"/>
              <a:gd name="connsiteY18" fmla="*/ 265394 h 1480321"/>
              <a:gd name="connsiteX19" fmla="*/ 287233 w 1114751"/>
              <a:gd name="connsiteY19" fmla="*/ 222665 h 1480321"/>
              <a:gd name="connsiteX20" fmla="*/ 295779 w 1114751"/>
              <a:gd name="connsiteY20" fmla="*/ 65992 h 1480321"/>
              <a:gd name="connsiteX21" fmla="*/ 404026 w 1114751"/>
              <a:gd name="connsiteY21" fmla="*/ 31809 h 1480321"/>
              <a:gd name="connsiteX0" fmla="*/ 408260 w 1118985"/>
              <a:gd name="connsiteY0" fmla="*/ 31809 h 1480321"/>
              <a:gd name="connsiteX1" fmla="*/ 713060 w 1118985"/>
              <a:gd name="connsiteY1" fmla="*/ 256848 h 1480321"/>
              <a:gd name="connsiteX2" fmla="*/ 932402 w 1118985"/>
              <a:gd name="connsiteY2" fmla="*/ 436310 h 1480321"/>
              <a:gd name="connsiteX3" fmla="*/ 1043497 w 1118985"/>
              <a:gd name="connsiteY3" fmla="*/ 598680 h 1480321"/>
              <a:gd name="connsiteX4" fmla="*/ 1114712 w 1118985"/>
              <a:gd name="connsiteY4" fmla="*/ 860751 h 1480321"/>
              <a:gd name="connsiteX5" fmla="*/ 1069135 w 1118985"/>
              <a:gd name="connsiteY5" fmla="*/ 1202583 h 1480321"/>
              <a:gd name="connsiteX6" fmla="*/ 827004 w 1118985"/>
              <a:gd name="connsiteY6" fmla="*/ 1444714 h 1480321"/>
              <a:gd name="connsiteX7" fmla="*/ 325650 w 1118985"/>
              <a:gd name="connsiteY7" fmla="*/ 1416228 h 1480321"/>
              <a:gd name="connsiteX8" fmla="*/ 123400 w 1118985"/>
              <a:gd name="connsiteY8" fmla="*/ 1384893 h 1480321"/>
              <a:gd name="connsiteX9" fmla="*/ 32245 w 1118985"/>
              <a:gd name="connsiteY9" fmla="*/ 1330770 h 1480321"/>
              <a:gd name="connsiteX10" fmla="*/ 46488 w 1118985"/>
              <a:gd name="connsiteY10" fmla="*/ 1199734 h 1480321"/>
              <a:gd name="connsiteX11" fmla="*/ 311170 w 1118985"/>
              <a:gd name="connsiteY11" fmla="*/ 1089746 h 1480321"/>
              <a:gd name="connsiteX12" fmla="*/ 638996 w 1118985"/>
              <a:gd name="connsiteY12" fmla="*/ 1251009 h 1480321"/>
              <a:gd name="connsiteX13" fmla="*/ 807064 w 1118985"/>
              <a:gd name="connsiteY13" fmla="*/ 1216826 h 1480321"/>
              <a:gd name="connsiteX14" fmla="*/ 901067 w 1118985"/>
              <a:gd name="connsiteY14" fmla="*/ 1014576 h 1480321"/>
              <a:gd name="connsiteX15" fmla="*/ 875430 w 1118985"/>
              <a:gd name="connsiteY15" fmla="*/ 746807 h 1480321"/>
              <a:gd name="connsiteX16" fmla="*/ 752940 w 1118985"/>
              <a:gd name="connsiteY16" fmla="*/ 570194 h 1480321"/>
              <a:gd name="connsiteX17" fmla="*/ 547841 w 1118985"/>
              <a:gd name="connsiteY17" fmla="*/ 410673 h 1480321"/>
              <a:gd name="connsiteX18" fmla="*/ 356985 w 1118985"/>
              <a:gd name="connsiteY18" fmla="*/ 265394 h 1480321"/>
              <a:gd name="connsiteX19" fmla="*/ 291467 w 1118985"/>
              <a:gd name="connsiteY19" fmla="*/ 222665 h 1480321"/>
              <a:gd name="connsiteX20" fmla="*/ 300013 w 1118985"/>
              <a:gd name="connsiteY20" fmla="*/ 65992 h 1480321"/>
              <a:gd name="connsiteX21" fmla="*/ 408260 w 1118985"/>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32129 w 1212118"/>
              <a:gd name="connsiteY12" fmla="*/ 1251009 h 1480321"/>
              <a:gd name="connsiteX13" fmla="*/ 900197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00197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7130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7130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968563 w 1212118"/>
              <a:gd name="connsiteY14" fmla="*/ 746807 h 1480321"/>
              <a:gd name="connsiteX15" fmla="*/ 846073 w 1212118"/>
              <a:gd name="connsiteY15" fmla="*/ 570194 h 1480321"/>
              <a:gd name="connsiteX16" fmla="*/ 640974 w 1212118"/>
              <a:gd name="connsiteY16" fmla="*/ 410673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892363 w 1212118"/>
              <a:gd name="connsiteY14" fmla="*/ 831474 h 1480321"/>
              <a:gd name="connsiteX15" fmla="*/ 846073 w 1212118"/>
              <a:gd name="connsiteY15" fmla="*/ 570194 h 1480321"/>
              <a:gd name="connsiteX16" fmla="*/ 640974 w 1212118"/>
              <a:gd name="connsiteY16" fmla="*/ 410673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892363 w 1212118"/>
              <a:gd name="connsiteY14" fmla="*/ 831474 h 1480321"/>
              <a:gd name="connsiteX15" fmla="*/ 812207 w 1212118"/>
              <a:gd name="connsiteY15" fmla="*/ 629460 h 1480321"/>
              <a:gd name="connsiteX16" fmla="*/ 640974 w 1212118"/>
              <a:gd name="connsiteY16" fmla="*/ 410673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892363 w 1212118"/>
              <a:gd name="connsiteY14" fmla="*/ 831474 h 1480321"/>
              <a:gd name="connsiteX15" fmla="*/ 812207 w 1212118"/>
              <a:gd name="connsiteY15" fmla="*/ 629460 h 1480321"/>
              <a:gd name="connsiteX16" fmla="*/ 607108 w 1212118"/>
              <a:gd name="connsiteY16" fmla="*/ 444539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812207 w 1212118"/>
              <a:gd name="connsiteY15" fmla="*/ 629460 h 1480321"/>
              <a:gd name="connsiteX16" fmla="*/ 607108 w 1212118"/>
              <a:gd name="connsiteY16" fmla="*/ 444539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440143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1073 w 1212118"/>
              <a:gd name="connsiteY13" fmla="*/ 103120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1073 w 1212118"/>
              <a:gd name="connsiteY13" fmla="*/ 103120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1073 w 1212118"/>
              <a:gd name="connsiteY13" fmla="*/ 103120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136630 w 1212118"/>
              <a:gd name="connsiteY2" fmla="*/ 598680 h 1480321"/>
              <a:gd name="connsiteX3" fmla="*/ 1207845 w 1212118"/>
              <a:gd name="connsiteY3" fmla="*/ 860751 h 1480321"/>
              <a:gd name="connsiteX4" fmla="*/ 1162268 w 1212118"/>
              <a:gd name="connsiteY4" fmla="*/ 1202583 h 1480321"/>
              <a:gd name="connsiteX5" fmla="*/ 920137 w 1212118"/>
              <a:gd name="connsiteY5" fmla="*/ 1444714 h 1480321"/>
              <a:gd name="connsiteX6" fmla="*/ 418783 w 1212118"/>
              <a:gd name="connsiteY6" fmla="*/ 1416228 h 1480321"/>
              <a:gd name="connsiteX7" fmla="*/ 216533 w 1212118"/>
              <a:gd name="connsiteY7" fmla="*/ 1384893 h 1480321"/>
              <a:gd name="connsiteX8" fmla="*/ 125378 w 1212118"/>
              <a:gd name="connsiteY8" fmla="*/ 1330770 h 1480321"/>
              <a:gd name="connsiteX9" fmla="*/ 46488 w 1212118"/>
              <a:gd name="connsiteY9" fmla="*/ 1089667 h 1480321"/>
              <a:gd name="connsiteX10" fmla="*/ 404303 w 1212118"/>
              <a:gd name="connsiteY10" fmla="*/ 1089746 h 1480321"/>
              <a:gd name="connsiteX11" fmla="*/ 765996 w 1212118"/>
              <a:gd name="connsiteY11" fmla="*/ 1140942 h 1480321"/>
              <a:gd name="connsiteX12" fmla="*/ 911073 w 1212118"/>
              <a:gd name="connsiteY12" fmla="*/ 1031201 h 1480321"/>
              <a:gd name="connsiteX13" fmla="*/ 892363 w 1212118"/>
              <a:gd name="connsiteY13" fmla="*/ 831474 h 1480321"/>
              <a:gd name="connsiteX14" fmla="*/ 785606 w 1212118"/>
              <a:gd name="connsiteY14" fmla="*/ 639436 h 1480321"/>
              <a:gd name="connsiteX15" fmla="*/ 607108 w 1212118"/>
              <a:gd name="connsiteY15" fmla="*/ 444539 h 1480321"/>
              <a:gd name="connsiteX16" fmla="*/ 384600 w 1212118"/>
              <a:gd name="connsiteY16" fmla="*/ 222665 h 1480321"/>
              <a:gd name="connsiteX17" fmla="*/ 393146 w 1212118"/>
              <a:gd name="connsiteY17" fmla="*/ 65992 h 1480321"/>
              <a:gd name="connsiteX18" fmla="*/ 501393 w 1212118"/>
              <a:gd name="connsiteY18" fmla="*/ 31809 h 1480321"/>
              <a:gd name="connsiteX0" fmla="*/ 501393 w 1228743"/>
              <a:gd name="connsiteY0" fmla="*/ 31809 h 1480321"/>
              <a:gd name="connsiteX1" fmla="*/ 806193 w 1228743"/>
              <a:gd name="connsiteY1" fmla="*/ 256848 h 1480321"/>
              <a:gd name="connsiteX2" fmla="*/ 1136630 w 1228743"/>
              <a:gd name="connsiteY2" fmla="*/ 598680 h 1480321"/>
              <a:gd name="connsiteX3" fmla="*/ 1224470 w 1228743"/>
              <a:gd name="connsiteY3" fmla="*/ 894002 h 1480321"/>
              <a:gd name="connsiteX4" fmla="*/ 1162268 w 1228743"/>
              <a:gd name="connsiteY4" fmla="*/ 1202583 h 1480321"/>
              <a:gd name="connsiteX5" fmla="*/ 920137 w 1228743"/>
              <a:gd name="connsiteY5" fmla="*/ 1444714 h 1480321"/>
              <a:gd name="connsiteX6" fmla="*/ 418783 w 1228743"/>
              <a:gd name="connsiteY6" fmla="*/ 1416228 h 1480321"/>
              <a:gd name="connsiteX7" fmla="*/ 216533 w 1228743"/>
              <a:gd name="connsiteY7" fmla="*/ 1384893 h 1480321"/>
              <a:gd name="connsiteX8" fmla="*/ 125378 w 1228743"/>
              <a:gd name="connsiteY8" fmla="*/ 1330770 h 1480321"/>
              <a:gd name="connsiteX9" fmla="*/ 46488 w 1228743"/>
              <a:gd name="connsiteY9" fmla="*/ 1089667 h 1480321"/>
              <a:gd name="connsiteX10" fmla="*/ 404303 w 1228743"/>
              <a:gd name="connsiteY10" fmla="*/ 1089746 h 1480321"/>
              <a:gd name="connsiteX11" fmla="*/ 765996 w 1228743"/>
              <a:gd name="connsiteY11" fmla="*/ 1140942 h 1480321"/>
              <a:gd name="connsiteX12" fmla="*/ 911073 w 1228743"/>
              <a:gd name="connsiteY12" fmla="*/ 1031201 h 1480321"/>
              <a:gd name="connsiteX13" fmla="*/ 892363 w 1228743"/>
              <a:gd name="connsiteY13" fmla="*/ 831474 h 1480321"/>
              <a:gd name="connsiteX14" fmla="*/ 785606 w 1228743"/>
              <a:gd name="connsiteY14" fmla="*/ 639436 h 1480321"/>
              <a:gd name="connsiteX15" fmla="*/ 607108 w 1228743"/>
              <a:gd name="connsiteY15" fmla="*/ 444539 h 1480321"/>
              <a:gd name="connsiteX16" fmla="*/ 384600 w 1228743"/>
              <a:gd name="connsiteY16" fmla="*/ 222665 h 1480321"/>
              <a:gd name="connsiteX17" fmla="*/ 393146 w 1228743"/>
              <a:gd name="connsiteY17" fmla="*/ 65992 h 1480321"/>
              <a:gd name="connsiteX18" fmla="*/ 501393 w 1228743"/>
              <a:gd name="connsiteY18" fmla="*/ 31809 h 148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8743" h="1480321">
                <a:moveTo>
                  <a:pt x="501393" y="31809"/>
                </a:moveTo>
                <a:cubicBezTo>
                  <a:pt x="570234" y="63618"/>
                  <a:pt x="700320" y="162370"/>
                  <a:pt x="806193" y="256848"/>
                </a:cubicBezTo>
                <a:cubicBezTo>
                  <a:pt x="912066" y="351326"/>
                  <a:pt x="1066917" y="492488"/>
                  <a:pt x="1136630" y="598680"/>
                </a:cubicBezTo>
                <a:cubicBezTo>
                  <a:pt x="1206343" y="704872"/>
                  <a:pt x="1220197" y="793352"/>
                  <a:pt x="1224470" y="894002"/>
                </a:cubicBezTo>
                <a:cubicBezTo>
                  <a:pt x="1228743" y="994652"/>
                  <a:pt x="1212990" y="1110798"/>
                  <a:pt x="1162268" y="1202583"/>
                </a:cubicBezTo>
                <a:cubicBezTo>
                  <a:pt x="1111546" y="1294368"/>
                  <a:pt x="1044051" y="1409107"/>
                  <a:pt x="920137" y="1444714"/>
                </a:cubicBezTo>
                <a:cubicBezTo>
                  <a:pt x="796223" y="1480321"/>
                  <a:pt x="536050" y="1426198"/>
                  <a:pt x="418783" y="1416228"/>
                </a:cubicBezTo>
                <a:cubicBezTo>
                  <a:pt x="301516" y="1406258"/>
                  <a:pt x="265434" y="1399136"/>
                  <a:pt x="216533" y="1384893"/>
                </a:cubicBezTo>
                <a:cubicBezTo>
                  <a:pt x="167632" y="1370650"/>
                  <a:pt x="153719" y="1379974"/>
                  <a:pt x="125378" y="1330770"/>
                </a:cubicBezTo>
                <a:cubicBezTo>
                  <a:pt x="97037" y="1281566"/>
                  <a:pt x="0" y="1129838"/>
                  <a:pt x="46488" y="1089667"/>
                </a:cubicBezTo>
                <a:cubicBezTo>
                  <a:pt x="92976" y="1049496"/>
                  <a:pt x="284385" y="1081200"/>
                  <a:pt x="404303" y="1089746"/>
                </a:cubicBezTo>
                <a:cubicBezTo>
                  <a:pt x="524221" y="1098292"/>
                  <a:pt x="681534" y="1150699"/>
                  <a:pt x="765996" y="1140942"/>
                </a:cubicBezTo>
                <a:cubicBezTo>
                  <a:pt x="850458" y="1131185"/>
                  <a:pt x="890012" y="1082779"/>
                  <a:pt x="911073" y="1031201"/>
                </a:cubicBezTo>
                <a:cubicBezTo>
                  <a:pt x="932134" y="979623"/>
                  <a:pt x="913274" y="896768"/>
                  <a:pt x="892363" y="831474"/>
                </a:cubicBezTo>
                <a:cubicBezTo>
                  <a:pt x="871452" y="766180"/>
                  <a:pt x="833149" y="703925"/>
                  <a:pt x="785606" y="639436"/>
                </a:cubicBezTo>
                <a:cubicBezTo>
                  <a:pt x="738064" y="574947"/>
                  <a:pt x="607108" y="444539"/>
                  <a:pt x="607108" y="444539"/>
                </a:cubicBezTo>
                <a:lnTo>
                  <a:pt x="384600" y="222665"/>
                </a:lnTo>
                <a:cubicBezTo>
                  <a:pt x="376767" y="189431"/>
                  <a:pt x="372731" y="96852"/>
                  <a:pt x="393146" y="65992"/>
                </a:cubicBezTo>
                <a:cubicBezTo>
                  <a:pt x="413561" y="35132"/>
                  <a:pt x="432552" y="0"/>
                  <a:pt x="501393" y="31809"/>
                </a:cubicBezTo>
                <a:close/>
              </a:path>
            </a:pathLst>
          </a:custGeom>
          <a:solidFill>
            <a:schemeClr val="bg1">
              <a:lumMod val="75000"/>
              <a:lumOff val="25000"/>
            </a:schemeClr>
          </a:solidFill>
          <a:ln w="31750" cap="flat" cmpd="sng" algn="ctr">
            <a:solidFill>
              <a:schemeClr val="tx1">
                <a:alpha val="48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9" name="フリーフォーム 70">
            <a:extLst>
              <a:ext uri="{FF2B5EF4-FFF2-40B4-BE49-F238E27FC236}">
                <a16:creationId xmlns:a16="http://schemas.microsoft.com/office/drawing/2014/main" id="{9F72C730-8BB1-475D-933F-A23127D84AB7}"/>
              </a:ext>
            </a:extLst>
          </p:cNvPr>
          <p:cNvSpPr/>
          <p:nvPr/>
        </p:nvSpPr>
        <p:spPr bwMode="auto">
          <a:xfrm>
            <a:off x="2352468" y="890964"/>
            <a:ext cx="517921" cy="447689"/>
          </a:xfrm>
          <a:custGeom>
            <a:avLst/>
            <a:gdLst>
              <a:gd name="connsiteX0" fmla="*/ 47002 w 654702"/>
              <a:gd name="connsiteY0" fmla="*/ 122491 h 565922"/>
              <a:gd name="connsiteX1" fmla="*/ 115368 w 654702"/>
              <a:gd name="connsiteY1" fmla="*/ 45578 h 565922"/>
              <a:gd name="connsiteX2" fmla="*/ 240706 w 654702"/>
              <a:gd name="connsiteY2" fmla="*/ 2849 h 565922"/>
              <a:gd name="connsiteX3" fmla="*/ 454351 w 654702"/>
              <a:gd name="connsiteY3" fmla="*/ 62670 h 565922"/>
              <a:gd name="connsiteX4" fmla="*/ 602478 w 654702"/>
              <a:gd name="connsiteY4" fmla="*/ 287709 h 565922"/>
              <a:gd name="connsiteX5" fmla="*/ 653753 w 654702"/>
              <a:gd name="connsiteY5" fmla="*/ 361773 h 565922"/>
              <a:gd name="connsiteX6" fmla="*/ 596781 w 654702"/>
              <a:gd name="connsiteY6" fmla="*/ 492808 h 565922"/>
              <a:gd name="connsiteX7" fmla="*/ 559749 w 654702"/>
              <a:gd name="connsiteY7" fmla="*/ 558326 h 565922"/>
              <a:gd name="connsiteX8" fmla="*/ 494232 w 654702"/>
              <a:gd name="connsiteY8" fmla="*/ 538386 h 565922"/>
              <a:gd name="connsiteX9" fmla="*/ 380288 w 654702"/>
              <a:gd name="connsiteY9" fmla="*/ 427291 h 565922"/>
              <a:gd name="connsiteX10" fmla="*/ 291981 w 654702"/>
              <a:gd name="connsiteY10" fmla="*/ 390259 h 565922"/>
              <a:gd name="connsiteX11" fmla="*/ 160946 w 654702"/>
              <a:gd name="connsiteY11" fmla="*/ 401653 h 565922"/>
              <a:gd name="connsiteX12" fmla="*/ 24213 w 654702"/>
              <a:gd name="connsiteY12" fmla="*/ 307649 h 565922"/>
              <a:gd name="connsiteX13" fmla="*/ 15667 w 654702"/>
              <a:gd name="connsiteY13" fmla="*/ 173765 h 565922"/>
              <a:gd name="connsiteX14" fmla="*/ 47002 w 654702"/>
              <a:gd name="connsiteY14" fmla="*/ 122491 h 5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702" h="565922">
                <a:moveTo>
                  <a:pt x="47002" y="122491"/>
                </a:moveTo>
                <a:cubicBezTo>
                  <a:pt x="63619" y="101127"/>
                  <a:pt x="83084" y="65518"/>
                  <a:pt x="115368" y="45578"/>
                </a:cubicBezTo>
                <a:cubicBezTo>
                  <a:pt x="147652" y="25638"/>
                  <a:pt x="184209" y="0"/>
                  <a:pt x="240706" y="2849"/>
                </a:cubicBezTo>
                <a:cubicBezTo>
                  <a:pt x="297203" y="5698"/>
                  <a:pt x="394056" y="15193"/>
                  <a:pt x="454351" y="62670"/>
                </a:cubicBezTo>
                <a:cubicBezTo>
                  <a:pt x="514646" y="110147"/>
                  <a:pt x="569244" y="237859"/>
                  <a:pt x="602478" y="287709"/>
                </a:cubicBezTo>
                <a:cubicBezTo>
                  <a:pt x="635712" y="337559"/>
                  <a:pt x="654702" y="327590"/>
                  <a:pt x="653753" y="361773"/>
                </a:cubicBezTo>
                <a:cubicBezTo>
                  <a:pt x="652804" y="395956"/>
                  <a:pt x="612448" y="460049"/>
                  <a:pt x="596781" y="492808"/>
                </a:cubicBezTo>
                <a:cubicBezTo>
                  <a:pt x="581114" y="525567"/>
                  <a:pt x="576841" y="550730"/>
                  <a:pt x="559749" y="558326"/>
                </a:cubicBezTo>
                <a:cubicBezTo>
                  <a:pt x="542658" y="565922"/>
                  <a:pt x="524142" y="560225"/>
                  <a:pt x="494232" y="538386"/>
                </a:cubicBezTo>
                <a:cubicBezTo>
                  <a:pt x="464322" y="516547"/>
                  <a:pt x="413996" y="451979"/>
                  <a:pt x="380288" y="427291"/>
                </a:cubicBezTo>
                <a:cubicBezTo>
                  <a:pt x="346580" y="402603"/>
                  <a:pt x="328538" y="394532"/>
                  <a:pt x="291981" y="390259"/>
                </a:cubicBezTo>
                <a:cubicBezTo>
                  <a:pt x="255424" y="385986"/>
                  <a:pt x="205574" y="415421"/>
                  <a:pt x="160946" y="401653"/>
                </a:cubicBezTo>
                <a:cubicBezTo>
                  <a:pt x="116318" y="387885"/>
                  <a:pt x="48426" y="345630"/>
                  <a:pt x="24213" y="307649"/>
                </a:cubicBezTo>
                <a:cubicBezTo>
                  <a:pt x="0" y="269668"/>
                  <a:pt x="12818" y="203675"/>
                  <a:pt x="15667" y="173765"/>
                </a:cubicBezTo>
                <a:cubicBezTo>
                  <a:pt x="18516" y="143855"/>
                  <a:pt x="30385" y="143856"/>
                  <a:pt x="47002" y="122491"/>
                </a:cubicBezTo>
                <a:close/>
              </a:path>
            </a:pathLst>
          </a:custGeom>
          <a:solidFill>
            <a:schemeClr val="bg1">
              <a:lumMod val="75000"/>
              <a:lumOff val="25000"/>
            </a:schemeClr>
          </a:solidFill>
          <a:ln w="31750" cap="flat" cmpd="sng" algn="ctr">
            <a:solidFill>
              <a:schemeClr val="tx1">
                <a:alpha val="5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26" name="円/楕円 62">
            <a:extLst>
              <a:ext uri="{FF2B5EF4-FFF2-40B4-BE49-F238E27FC236}">
                <a16:creationId xmlns:a16="http://schemas.microsoft.com/office/drawing/2014/main" id="{96E57500-9572-4678-8924-6C8ACE4BEF33}"/>
              </a:ext>
            </a:extLst>
          </p:cNvPr>
          <p:cNvSpPr/>
          <p:nvPr/>
        </p:nvSpPr>
        <p:spPr bwMode="auto">
          <a:xfrm>
            <a:off x="1463733" y="1197187"/>
            <a:ext cx="1281548" cy="1281548"/>
          </a:xfrm>
          <a:prstGeom prst="ellipse">
            <a:avLst/>
          </a:prstGeom>
          <a:solidFill>
            <a:schemeClr val="bg1">
              <a:lumMod val="75000"/>
              <a:lumOff val="25000"/>
            </a:schemeClr>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0" name="円/楕円 7">
            <a:extLst>
              <a:ext uri="{FF2B5EF4-FFF2-40B4-BE49-F238E27FC236}">
                <a16:creationId xmlns:a16="http://schemas.microsoft.com/office/drawing/2014/main" id="{975C066F-A230-472E-8C20-4AB297FE3439}"/>
              </a:ext>
            </a:extLst>
          </p:cNvPr>
          <p:cNvSpPr/>
          <p:nvPr/>
        </p:nvSpPr>
        <p:spPr bwMode="auto">
          <a:xfrm>
            <a:off x="1159705" y="69482"/>
            <a:ext cx="1264311" cy="1138510"/>
          </a:xfrm>
          <a:prstGeom prst="ellipse">
            <a:avLst/>
          </a:prstGeom>
          <a:solidFill>
            <a:schemeClr val="bg1">
              <a:lumMod val="75000"/>
              <a:lumOff val="25000"/>
            </a:schemeClr>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6" name="円/楕円 21">
            <a:extLst>
              <a:ext uri="{FF2B5EF4-FFF2-40B4-BE49-F238E27FC236}">
                <a16:creationId xmlns:a16="http://schemas.microsoft.com/office/drawing/2014/main" id="{1F66BF54-9035-460B-9AF2-B90788F09020}"/>
              </a:ext>
            </a:extLst>
          </p:cNvPr>
          <p:cNvSpPr/>
          <p:nvPr/>
        </p:nvSpPr>
        <p:spPr bwMode="auto">
          <a:xfrm rot="20431047">
            <a:off x="1963199" y="870283"/>
            <a:ext cx="232734" cy="302120"/>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cxnSp>
        <p:nvCxnSpPr>
          <p:cNvPr id="31" name="直線コネクタ 30">
            <a:extLst>
              <a:ext uri="{FF2B5EF4-FFF2-40B4-BE49-F238E27FC236}">
                <a16:creationId xmlns:a16="http://schemas.microsoft.com/office/drawing/2014/main" id="{9B161FF4-7AA4-4704-AECB-6C7907EE8652}"/>
              </a:ext>
            </a:extLst>
          </p:cNvPr>
          <p:cNvCxnSpPr>
            <a:cxnSpLocks/>
          </p:cNvCxnSpPr>
          <p:nvPr/>
        </p:nvCxnSpPr>
        <p:spPr bwMode="auto">
          <a:xfrm>
            <a:off x="1642765" y="366992"/>
            <a:ext cx="212828" cy="192340"/>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35" name="直線コネクタ 34">
            <a:extLst>
              <a:ext uri="{FF2B5EF4-FFF2-40B4-BE49-F238E27FC236}">
                <a16:creationId xmlns:a16="http://schemas.microsoft.com/office/drawing/2014/main" id="{09D58973-EE16-4BCB-95DC-0953A000A1D1}"/>
              </a:ext>
            </a:extLst>
          </p:cNvPr>
          <p:cNvCxnSpPr>
            <a:cxnSpLocks/>
          </p:cNvCxnSpPr>
          <p:nvPr/>
        </p:nvCxnSpPr>
        <p:spPr bwMode="auto">
          <a:xfrm flipV="1">
            <a:off x="1600434" y="562310"/>
            <a:ext cx="239261" cy="1884"/>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sp>
        <p:nvSpPr>
          <p:cNvPr id="37" name="フリーフォーム 64">
            <a:extLst>
              <a:ext uri="{FF2B5EF4-FFF2-40B4-BE49-F238E27FC236}">
                <a16:creationId xmlns:a16="http://schemas.microsoft.com/office/drawing/2014/main" id="{B0E846AF-57E0-4FF0-83DB-98850E8F5FA4}"/>
              </a:ext>
            </a:extLst>
          </p:cNvPr>
          <p:cNvSpPr/>
          <p:nvPr/>
        </p:nvSpPr>
        <p:spPr bwMode="auto">
          <a:xfrm>
            <a:off x="833230" y="1800143"/>
            <a:ext cx="1552177" cy="1587189"/>
          </a:xfrm>
          <a:custGeom>
            <a:avLst/>
            <a:gdLst>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11425 w 2011679"/>
              <a:gd name="connsiteY21" fmla="*/ 583095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55866 h 1994453"/>
              <a:gd name="connsiteX1" fmla="*/ 589721 w 2011679"/>
              <a:gd name="connsiteY1" fmla="*/ 254442 h 1994453"/>
              <a:gd name="connsiteX2" fmla="*/ 748747 w 2011679"/>
              <a:gd name="connsiteY2" fmla="*/ 63611 h 1994453"/>
              <a:gd name="connsiteX3" fmla="*/ 1019091 w 2011679"/>
              <a:gd name="connsiteY3" fmla="*/ 15903 h 1994453"/>
              <a:gd name="connsiteX4" fmla="*/ 1122458 w 2011679"/>
              <a:gd name="connsiteY4" fmla="*/ 159026 h 1994453"/>
              <a:gd name="connsiteX5" fmla="*/ 693088 w 2011679"/>
              <a:gd name="connsiteY5" fmla="*/ 715618 h 1994453"/>
              <a:gd name="connsiteX6" fmla="*/ 478402 w 2011679"/>
              <a:gd name="connsiteY6" fmla="*/ 1057524 h 1994453"/>
              <a:gd name="connsiteX7" fmla="*/ 502256 w 2011679"/>
              <a:gd name="connsiteY7" fmla="*/ 1240404 h 1994453"/>
              <a:gd name="connsiteX8" fmla="*/ 573818 w 2011679"/>
              <a:gd name="connsiteY8" fmla="*/ 1280160 h 1994453"/>
              <a:gd name="connsiteX9" fmla="*/ 899822 w 2011679"/>
              <a:gd name="connsiteY9" fmla="*/ 1415333 h 1994453"/>
              <a:gd name="connsiteX10" fmla="*/ 1559780 w 2011679"/>
              <a:gd name="connsiteY10" fmla="*/ 1622066 h 1994453"/>
              <a:gd name="connsiteX11" fmla="*/ 1869881 w 2011679"/>
              <a:gd name="connsiteY11" fmla="*/ 1741336 h 1994453"/>
              <a:gd name="connsiteX12" fmla="*/ 1949394 w 2011679"/>
              <a:gd name="connsiteY12" fmla="*/ 1892411 h 1994453"/>
              <a:gd name="connsiteX13" fmla="*/ 1846027 w 2011679"/>
              <a:gd name="connsiteY13" fmla="*/ 1971924 h 1994453"/>
              <a:gd name="connsiteX14" fmla="*/ 955481 w 2011679"/>
              <a:gd name="connsiteY14" fmla="*/ 1757239 h 1994453"/>
              <a:gd name="connsiteX15" fmla="*/ 319376 w 2011679"/>
              <a:gd name="connsiteY15" fmla="*/ 1558456 h 1994453"/>
              <a:gd name="connsiteX16" fmla="*/ 64935 w 2011679"/>
              <a:gd name="connsiteY16" fmla="*/ 1383527 h 1994453"/>
              <a:gd name="connsiteX17" fmla="*/ 9276 w 2011679"/>
              <a:gd name="connsiteY17" fmla="*/ 1168842 h 1994453"/>
              <a:gd name="connsiteX18" fmla="*/ 120594 w 2011679"/>
              <a:gd name="connsiteY18" fmla="*/ 898498 h 1994453"/>
              <a:gd name="connsiteX19" fmla="*/ 295522 w 2011679"/>
              <a:gd name="connsiteY19" fmla="*/ 644056 h 1994453"/>
              <a:gd name="connsiteX20" fmla="*/ 361431 w 2011679"/>
              <a:gd name="connsiteY20" fmla="*/ 555866 h 1994453"/>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73818 w 2011679"/>
              <a:gd name="connsiteY7" fmla="*/ 1287304 h 2001597"/>
              <a:gd name="connsiteX8" fmla="*/ 899822 w 2011679"/>
              <a:gd name="connsiteY8" fmla="*/ 1422477 h 2001597"/>
              <a:gd name="connsiteX9" fmla="*/ 1559780 w 2011679"/>
              <a:gd name="connsiteY9" fmla="*/ 1629210 h 2001597"/>
              <a:gd name="connsiteX10" fmla="*/ 1869881 w 2011679"/>
              <a:gd name="connsiteY10" fmla="*/ 1748480 h 2001597"/>
              <a:gd name="connsiteX11" fmla="*/ 1949394 w 2011679"/>
              <a:gd name="connsiteY11" fmla="*/ 1899555 h 2001597"/>
              <a:gd name="connsiteX12" fmla="*/ 1846027 w 2011679"/>
              <a:gd name="connsiteY12" fmla="*/ 1979068 h 2001597"/>
              <a:gd name="connsiteX13" fmla="*/ 955481 w 2011679"/>
              <a:gd name="connsiteY13" fmla="*/ 1764383 h 2001597"/>
              <a:gd name="connsiteX14" fmla="*/ 319376 w 2011679"/>
              <a:gd name="connsiteY14" fmla="*/ 1565600 h 2001597"/>
              <a:gd name="connsiteX15" fmla="*/ 64935 w 2011679"/>
              <a:gd name="connsiteY15" fmla="*/ 1390671 h 2001597"/>
              <a:gd name="connsiteX16" fmla="*/ 9276 w 2011679"/>
              <a:gd name="connsiteY16" fmla="*/ 1175986 h 2001597"/>
              <a:gd name="connsiteX17" fmla="*/ 120594 w 2011679"/>
              <a:gd name="connsiteY17" fmla="*/ 905642 h 2001597"/>
              <a:gd name="connsiteX18" fmla="*/ 295522 w 2011679"/>
              <a:gd name="connsiteY18" fmla="*/ 651200 h 2001597"/>
              <a:gd name="connsiteX19" fmla="*/ 361431 w 2011679"/>
              <a:gd name="connsiteY19" fmla="*/ 563010 h 2001597"/>
              <a:gd name="connsiteX0" fmla="*/ 361431 w 1962101"/>
              <a:gd name="connsiteY0" fmla="*/ 563010 h 2006360"/>
              <a:gd name="connsiteX1" fmla="*/ 589721 w 1962101"/>
              <a:gd name="connsiteY1" fmla="*/ 261586 h 2006360"/>
              <a:gd name="connsiteX2" fmla="*/ 748747 w 1962101"/>
              <a:gd name="connsiteY2" fmla="*/ 70755 h 2006360"/>
              <a:gd name="connsiteX3" fmla="*/ 978610 w 1962101"/>
              <a:gd name="connsiteY3" fmla="*/ 15903 h 2006360"/>
              <a:gd name="connsiteX4" fmla="*/ 1122458 w 1962101"/>
              <a:gd name="connsiteY4" fmla="*/ 166170 h 2006360"/>
              <a:gd name="connsiteX5" fmla="*/ 693088 w 1962101"/>
              <a:gd name="connsiteY5" fmla="*/ 722762 h 2006360"/>
              <a:gd name="connsiteX6" fmla="*/ 478402 w 1962101"/>
              <a:gd name="connsiteY6" fmla="*/ 1064668 h 2006360"/>
              <a:gd name="connsiteX7" fmla="*/ 573818 w 1962101"/>
              <a:gd name="connsiteY7" fmla="*/ 1287304 h 2006360"/>
              <a:gd name="connsiteX8" fmla="*/ 899822 w 1962101"/>
              <a:gd name="connsiteY8" fmla="*/ 1422477 h 2006360"/>
              <a:gd name="connsiteX9" fmla="*/ 1559780 w 1962101"/>
              <a:gd name="connsiteY9" fmla="*/ 1629210 h 2006360"/>
              <a:gd name="connsiteX10" fmla="*/ 1869881 w 1962101"/>
              <a:gd name="connsiteY10" fmla="*/ 1748480 h 2006360"/>
              <a:gd name="connsiteX11" fmla="*/ 1949394 w 1962101"/>
              <a:gd name="connsiteY11" fmla="*/ 1899555 h 2006360"/>
              <a:gd name="connsiteX12" fmla="*/ 1793639 w 1962101"/>
              <a:gd name="connsiteY12" fmla="*/ 1983831 h 2006360"/>
              <a:gd name="connsiteX13" fmla="*/ 955481 w 1962101"/>
              <a:gd name="connsiteY13" fmla="*/ 1764383 h 2006360"/>
              <a:gd name="connsiteX14" fmla="*/ 319376 w 1962101"/>
              <a:gd name="connsiteY14" fmla="*/ 1565600 h 2006360"/>
              <a:gd name="connsiteX15" fmla="*/ 64935 w 1962101"/>
              <a:gd name="connsiteY15" fmla="*/ 1390671 h 2006360"/>
              <a:gd name="connsiteX16" fmla="*/ 9276 w 1962101"/>
              <a:gd name="connsiteY16" fmla="*/ 1175986 h 2006360"/>
              <a:gd name="connsiteX17" fmla="*/ 120594 w 1962101"/>
              <a:gd name="connsiteY17" fmla="*/ 905642 h 2006360"/>
              <a:gd name="connsiteX18" fmla="*/ 295522 w 1962101"/>
              <a:gd name="connsiteY18" fmla="*/ 651200 h 2006360"/>
              <a:gd name="connsiteX19" fmla="*/ 361431 w 1962101"/>
              <a:gd name="connsiteY19" fmla="*/ 563010 h 20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2101" h="2006360">
                <a:moveTo>
                  <a:pt x="361431" y="563010"/>
                </a:moveTo>
                <a:lnTo>
                  <a:pt x="589721" y="261586"/>
                </a:lnTo>
                <a:cubicBezTo>
                  <a:pt x="662608" y="172797"/>
                  <a:pt x="683932" y="111702"/>
                  <a:pt x="748747" y="70755"/>
                </a:cubicBezTo>
                <a:cubicBezTo>
                  <a:pt x="813562" y="29808"/>
                  <a:pt x="916325" y="0"/>
                  <a:pt x="978610" y="15903"/>
                </a:cubicBezTo>
                <a:cubicBezTo>
                  <a:pt x="1040895" y="31806"/>
                  <a:pt x="1170045" y="48360"/>
                  <a:pt x="1122458" y="166170"/>
                </a:cubicBezTo>
                <a:cubicBezTo>
                  <a:pt x="1074871" y="283980"/>
                  <a:pt x="800431" y="573012"/>
                  <a:pt x="693088" y="722762"/>
                </a:cubicBezTo>
                <a:cubicBezTo>
                  <a:pt x="585745" y="872512"/>
                  <a:pt x="498280" y="970578"/>
                  <a:pt x="478402" y="1064668"/>
                </a:cubicBezTo>
                <a:cubicBezTo>
                  <a:pt x="458524" y="1158758"/>
                  <a:pt x="503581" y="1227669"/>
                  <a:pt x="573818" y="1287304"/>
                </a:cubicBezTo>
                <a:cubicBezTo>
                  <a:pt x="644055" y="1346939"/>
                  <a:pt x="735495" y="1365493"/>
                  <a:pt x="899822" y="1422477"/>
                </a:cubicBezTo>
                <a:cubicBezTo>
                  <a:pt x="1064149" y="1479461"/>
                  <a:pt x="1398104" y="1574876"/>
                  <a:pt x="1559780" y="1629210"/>
                </a:cubicBezTo>
                <a:cubicBezTo>
                  <a:pt x="1721456" y="1683544"/>
                  <a:pt x="1804945" y="1703423"/>
                  <a:pt x="1869881" y="1748480"/>
                </a:cubicBezTo>
                <a:cubicBezTo>
                  <a:pt x="1934817" y="1793537"/>
                  <a:pt x="1962101" y="1860330"/>
                  <a:pt x="1949394" y="1899555"/>
                </a:cubicBezTo>
                <a:cubicBezTo>
                  <a:pt x="1936687" y="1938780"/>
                  <a:pt x="1959291" y="2006360"/>
                  <a:pt x="1793639" y="1983831"/>
                </a:cubicBezTo>
                <a:cubicBezTo>
                  <a:pt x="1627987" y="1961302"/>
                  <a:pt x="1201192" y="1834088"/>
                  <a:pt x="955481" y="1764383"/>
                </a:cubicBezTo>
                <a:cubicBezTo>
                  <a:pt x="709770" y="1694678"/>
                  <a:pt x="467800" y="1627885"/>
                  <a:pt x="319376" y="1565600"/>
                </a:cubicBezTo>
                <a:cubicBezTo>
                  <a:pt x="170952" y="1503315"/>
                  <a:pt x="116618" y="1455607"/>
                  <a:pt x="64935" y="1390671"/>
                </a:cubicBezTo>
                <a:cubicBezTo>
                  <a:pt x="13252" y="1325735"/>
                  <a:pt x="0" y="1256824"/>
                  <a:pt x="9276" y="1175986"/>
                </a:cubicBezTo>
                <a:cubicBezTo>
                  <a:pt x="18552" y="1095148"/>
                  <a:pt x="72886" y="993106"/>
                  <a:pt x="120594" y="905642"/>
                </a:cubicBezTo>
                <a:cubicBezTo>
                  <a:pt x="168302" y="818178"/>
                  <a:pt x="295522" y="651200"/>
                  <a:pt x="295522" y="651200"/>
                </a:cubicBezTo>
                <a:lnTo>
                  <a:pt x="361431" y="563010"/>
                </a:lnTo>
                <a:close/>
              </a:path>
            </a:pathLst>
          </a:custGeom>
          <a:solidFill>
            <a:schemeClr val="bg1">
              <a:lumMod val="75000"/>
              <a:lumOff val="25000"/>
            </a:schemeClr>
          </a:solidFill>
          <a:ln w="31750" cap="flat" cmpd="sng" algn="ctr">
            <a:solidFill>
              <a:schemeClr val="tx1">
                <a:alpha val="48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8" name="フリーフォーム 67">
            <a:extLst>
              <a:ext uri="{FF2B5EF4-FFF2-40B4-BE49-F238E27FC236}">
                <a16:creationId xmlns:a16="http://schemas.microsoft.com/office/drawing/2014/main" id="{CB50F8F1-E9CC-47C1-9CCD-5ADAA226E91E}"/>
              </a:ext>
            </a:extLst>
          </p:cNvPr>
          <p:cNvSpPr/>
          <p:nvPr/>
        </p:nvSpPr>
        <p:spPr bwMode="auto">
          <a:xfrm>
            <a:off x="2219228" y="3190450"/>
            <a:ext cx="578626" cy="410345"/>
          </a:xfrm>
          <a:custGeom>
            <a:avLst/>
            <a:gdLst>
              <a:gd name="connsiteX0" fmla="*/ 32147 w 731440"/>
              <a:gd name="connsiteY0" fmla="*/ 69453 h 518716"/>
              <a:gd name="connsiteX1" fmla="*/ 86916 w 731440"/>
              <a:gd name="connsiteY1" fmla="*/ 9922 h 518716"/>
              <a:gd name="connsiteX2" fmla="*/ 315516 w 731440"/>
              <a:gd name="connsiteY2" fmla="*/ 9922 h 518716"/>
              <a:gd name="connsiteX3" fmla="*/ 475059 w 731440"/>
              <a:gd name="connsiteY3" fmla="*/ 40878 h 518716"/>
              <a:gd name="connsiteX4" fmla="*/ 579834 w 731440"/>
              <a:gd name="connsiteY4" fmla="*/ 90884 h 518716"/>
              <a:gd name="connsiteX5" fmla="*/ 522684 w 731440"/>
              <a:gd name="connsiteY5" fmla="*/ 159940 h 518716"/>
              <a:gd name="connsiteX6" fmla="*/ 429816 w 731440"/>
              <a:gd name="connsiteY6" fmla="*/ 164703 h 518716"/>
              <a:gd name="connsiteX7" fmla="*/ 398859 w 731440"/>
              <a:gd name="connsiteY7" fmla="*/ 159940 h 518716"/>
              <a:gd name="connsiteX8" fmla="*/ 522684 w 731440"/>
              <a:gd name="connsiteY8" fmla="*/ 200422 h 518716"/>
              <a:gd name="connsiteX9" fmla="*/ 672703 w 731440"/>
              <a:gd name="connsiteY9" fmla="*/ 200422 h 518716"/>
              <a:gd name="connsiteX10" fmla="*/ 729853 w 731440"/>
              <a:gd name="connsiteY10" fmla="*/ 283765 h 518716"/>
              <a:gd name="connsiteX11" fmla="*/ 663178 w 731440"/>
              <a:gd name="connsiteY11" fmla="*/ 469503 h 518716"/>
              <a:gd name="connsiteX12" fmla="*/ 513159 w 731440"/>
              <a:gd name="connsiteY12" fmla="*/ 514747 h 518716"/>
              <a:gd name="connsiteX13" fmla="*/ 263128 w 731440"/>
              <a:gd name="connsiteY13" fmla="*/ 445690 h 518716"/>
              <a:gd name="connsiteX14" fmla="*/ 86916 w 731440"/>
              <a:gd name="connsiteY14" fmla="*/ 302815 h 518716"/>
              <a:gd name="connsiteX15" fmla="*/ 13097 w 731440"/>
              <a:gd name="connsiteY15" fmla="*/ 195659 h 518716"/>
              <a:gd name="connsiteX16" fmla="*/ 32147 w 731440"/>
              <a:gd name="connsiteY16" fmla="*/ 69453 h 51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1440" h="518716">
                <a:moveTo>
                  <a:pt x="32147" y="69453"/>
                </a:moveTo>
                <a:cubicBezTo>
                  <a:pt x="44450" y="38497"/>
                  <a:pt x="39688" y="19844"/>
                  <a:pt x="86916" y="9922"/>
                </a:cubicBezTo>
                <a:cubicBezTo>
                  <a:pt x="134144" y="0"/>
                  <a:pt x="250826" y="4763"/>
                  <a:pt x="315516" y="9922"/>
                </a:cubicBezTo>
                <a:cubicBezTo>
                  <a:pt x="380207" y="15081"/>
                  <a:pt x="431006" y="27384"/>
                  <a:pt x="475059" y="40878"/>
                </a:cubicBezTo>
                <a:cubicBezTo>
                  <a:pt x="519112" y="54372"/>
                  <a:pt x="571897" y="71040"/>
                  <a:pt x="579834" y="90884"/>
                </a:cubicBezTo>
                <a:cubicBezTo>
                  <a:pt x="587771" y="110728"/>
                  <a:pt x="547687" y="147637"/>
                  <a:pt x="522684" y="159940"/>
                </a:cubicBezTo>
                <a:cubicBezTo>
                  <a:pt x="497681" y="172243"/>
                  <a:pt x="450453" y="164703"/>
                  <a:pt x="429816" y="164703"/>
                </a:cubicBezTo>
                <a:cubicBezTo>
                  <a:pt x="409179" y="164703"/>
                  <a:pt x="383381" y="153987"/>
                  <a:pt x="398859" y="159940"/>
                </a:cubicBezTo>
                <a:cubicBezTo>
                  <a:pt x="414337" y="165893"/>
                  <a:pt x="477043" y="193675"/>
                  <a:pt x="522684" y="200422"/>
                </a:cubicBezTo>
                <a:cubicBezTo>
                  <a:pt x="568325" y="207169"/>
                  <a:pt x="638175" y="186532"/>
                  <a:pt x="672703" y="200422"/>
                </a:cubicBezTo>
                <a:cubicBezTo>
                  <a:pt x="707231" y="214312"/>
                  <a:pt x="731440" y="238918"/>
                  <a:pt x="729853" y="283765"/>
                </a:cubicBezTo>
                <a:cubicBezTo>
                  <a:pt x="728266" y="328612"/>
                  <a:pt x="699294" y="431006"/>
                  <a:pt x="663178" y="469503"/>
                </a:cubicBezTo>
                <a:cubicBezTo>
                  <a:pt x="627062" y="508000"/>
                  <a:pt x="579834" y="518716"/>
                  <a:pt x="513159" y="514747"/>
                </a:cubicBezTo>
                <a:cubicBezTo>
                  <a:pt x="446484" y="510778"/>
                  <a:pt x="334168" y="481012"/>
                  <a:pt x="263128" y="445690"/>
                </a:cubicBezTo>
                <a:cubicBezTo>
                  <a:pt x="192088" y="410368"/>
                  <a:pt x="128588" y="344487"/>
                  <a:pt x="86916" y="302815"/>
                </a:cubicBezTo>
                <a:cubicBezTo>
                  <a:pt x="45244" y="261143"/>
                  <a:pt x="26194" y="230981"/>
                  <a:pt x="13097" y="195659"/>
                </a:cubicBezTo>
                <a:cubicBezTo>
                  <a:pt x="0" y="160337"/>
                  <a:pt x="19844" y="100409"/>
                  <a:pt x="32147" y="69453"/>
                </a:cubicBezTo>
                <a:close/>
              </a:path>
            </a:pathLst>
          </a:custGeom>
          <a:solidFill>
            <a:schemeClr val="bg1">
              <a:lumMod val="75000"/>
              <a:lumOff val="25000"/>
            </a:schemeClr>
          </a:solidFill>
          <a:ln w="31750" cap="flat" cmpd="sng" algn="ctr">
            <a:solidFill>
              <a:schemeClr val="tx1">
                <a:alpha val="5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cxnSp>
        <p:nvCxnSpPr>
          <p:cNvPr id="32" name="直線コネクタ 31">
            <a:extLst>
              <a:ext uri="{FF2B5EF4-FFF2-40B4-BE49-F238E27FC236}">
                <a16:creationId xmlns:a16="http://schemas.microsoft.com/office/drawing/2014/main" id="{36F58E18-41AD-4D82-8078-A73C96B41EEC}"/>
              </a:ext>
            </a:extLst>
          </p:cNvPr>
          <p:cNvCxnSpPr>
            <a:cxnSpLocks/>
          </p:cNvCxnSpPr>
          <p:nvPr/>
        </p:nvCxnSpPr>
        <p:spPr bwMode="auto">
          <a:xfrm flipV="1">
            <a:off x="2041330" y="444253"/>
            <a:ext cx="233591" cy="117460"/>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34" name="直線コネクタ 33">
            <a:extLst>
              <a:ext uri="{FF2B5EF4-FFF2-40B4-BE49-F238E27FC236}">
                <a16:creationId xmlns:a16="http://schemas.microsoft.com/office/drawing/2014/main" id="{36482667-A9BE-488F-B564-9E46F91037ED}"/>
              </a:ext>
            </a:extLst>
          </p:cNvPr>
          <p:cNvCxnSpPr>
            <a:cxnSpLocks/>
          </p:cNvCxnSpPr>
          <p:nvPr/>
        </p:nvCxnSpPr>
        <p:spPr bwMode="auto">
          <a:xfrm>
            <a:off x="2069997" y="583006"/>
            <a:ext cx="204924" cy="45894"/>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sp>
        <p:nvSpPr>
          <p:cNvPr id="88" name="テキスト ボックス 87">
            <a:extLst>
              <a:ext uri="{FF2B5EF4-FFF2-40B4-BE49-F238E27FC236}">
                <a16:creationId xmlns:a16="http://schemas.microsoft.com/office/drawing/2014/main" id="{9BBAFA0F-ED50-45FF-A0AF-8527D78CF3BC}"/>
              </a:ext>
            </a:extLst>
          </p:cNvPr>
          <p:cNvSpPr txBox="1"/>
          <p:nvPr/>
        </p:nvSpPr>
        <p:spPr>
          <a:xfrm>
            <a:off x="2472736" y="0"/>
            <a:ext cx="5341527"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会話、咳で、</a:t>
            </a:r>
            <a:r>
              <a:rPr kumimoji="1" lang="ja-JP" altLang="en-US" sz="3600" b="0" i="0" u="none" strike="noStrike" kern="1200" cap="none" spc="0" normalizeH="0" baseline="0" noProof="0" dirty="0">
                <a:ln>
                  <a:noFill/>
                </a:ln>
                <a:solidFill>
                  <a:srgbClr val="CCECFF">
                    <a:lumMod val="75000"/>
                  </a:srgbClr>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飛沫</a:t>
            </a: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が相手に</a:t>
            </a:r>
          </a:p>
        </p:txBody>
      </p:sp>
      <p:sp>
        <p:nvSpPr>
          <p:cNvPr id="83" name="円/楕円 91">
            <a:extLst>
              <a:ext uri="{FF2B5EF4-FFF2-40B4-BE49-F238E27FC236}">
                <a16:creationId xmlns:a16="http://schemas.microsoft.com/office/drawing/2014/main" id="{4C0DE6A0-9C51-49F9-A332-4FA0032C608C}"/>
              </a:ext>
            </a:extLst>
          </p:cNvPr>
          <p:cNvSpPr/>
          <p:nvPr/>
        </p:nvSpPr>
        <p:spPr bwMode="auto">
          <a:xfrm>
            <a:off x="5689907" y="2018961"/>
            <a:ext cx="1334040" cy="1201302"/>
          </a:xfrm>
          <a:prstGeom prst="ellipse">
            <a:avLst/>
          </a:prstGeom>
          <a:solidFill>
            <a:srgbClr val="99CC00"/>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5" name="フリーフォーム 97">
            <a:extLst>
              <a:ext uri="{FF2B5EF4-FFF2-40B4-BE49-F238E27FC236}">
                <a16:creationId xmlns:a16="http://schemas.microsoft.com/office/drawing/2014/main" id="{996D8583-53CD-48FF-8D56-86A6FC8B26A6}"/>
              </a:ext>
            </a:extLst>
          </p:cNvPr>
          <p:cNvSpPr/>
          <p:nvPr/>
        </p:nvSpPr>
        <p:spPr bwMode="auto">
          <a:xfrm rot="19593009">
            <a:off x="5439412" y="2976248"/>
            <a:ext cx="1282051" cy="1322980"/>
          </a:xfrm>
          <a:custGeom>
            <a:avLst/>
            <a:gdLst>
              <a:gd name="connsiteX0" fmla="*/ 1212574 w 1535927"/>
              <a:gd name="connsiteY0" fmla="*/ 1346421 h 1584960"/>
              <a:gd name="connsiteX1" fmla="*/ 942230 w 1535927"/>
              <a:gd name="connsiteY1" fmla="*/ 1179444 h 1584960"/>
              <a:gd name="connsiteX2" fmla="*/ 608275 w 1535927"/>
              <a:gd name="connsiteY2" fmla="*/ 853440 h 1584960"/>
              <a:gd name="connsiteX3" fmla="*/ 385638 w 1535927"/>
              <a:gd name="connsiteY3" fmla="*/ 543339 h 1584960"/>
              <a:gd name="connsiteX4" fmla="*/ 353833 w 1535927"/>
              <a:gd name="connsiteY4" fmla="*/ 312751 h 1584960"/>
              <a:gd name="connsiteX5" fmla="*/ 234564 w 1535927"/>
              <a:gd name="connsiteY5" fmla="*/ 137823 h 1584960"/>
              <a:gd name="connsiteX6" fmla="*/ 91440 w 1535927"/>
              <a:gd name="connsiteY6" fmla="*/ 18553 h 1584960"/>
              <a:gd name="connsiteX7" fmla="*/ 27830 w 1535927"/>
              <a:gd name="connsiteY7" fmla="*/ 50358 h 1584960"/>
              <a:gd name="connsiteX8" fmla="*/ 3976 w 1535927"/>
              <a:gd name="connsiteY8" fmla="*/ 320703 h 1584960"/>
              <a:gd name="connsiteX9" fmla="*/ 51684 w 1535927"/>
              <a:gd name="connsiteY9" fmla="*/ 567193 h 1584960"/>
              <a:gd name="connsiteX10" fmla="*/ 242515 w 1535927"/>
              <a:gd name="connsiteY10" fmla="*/ 758024 h 1584960"/>
              <a:gd name="connsiteX11" fmla="*/ 632129 w 1535927"/>
              <a:gd name="connsiteY11" fmla="*/ 1163541 h 1584960"/>
              <a:gd name="connsiteX12" fmla="*/ 974035 w 1535927"/>
              <a:gd name="connsiteY12" fmla="*/ 1497496 h 1584960"/>
              <a:gd name="connsiteX13" fmla="*/ 1252331 w 1535927"/>
              <a:gd name="connsiteY13" fmla="*/ 1577009 h 1584960"/>
              <a:gd name="connsiteX14" fmla="*/ 1506772 w 1535927"/>
              <a:gd name="connsiteY14" fmla="*/ 1545204 h 1584960"/>
              <a:gd name="connsiteX15" fmla="*/ 1427259 w 1535927"/>
              <a:gd name="connsiteY15" fmla="*/ 1394129 h 1584960"/>
              <a:gd name="connsiteX16" fmla="*/ 1212574 w 1535927"/>
              <a:gd name="connsiteY16" fmla="*/ 1346421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5927" h="1584960">
                <a:moveTo>
                  <a:pt x="1212574" y="1346421"/>
                </a:moveTo>
                <a:cubicBezTo>
                  <a:pt x="1131736" y="1310640"/>
                  <a:pt x="1042947" y="1261608"/>
                  <a:pt x="942230" y="1179444"/>
                </a:cubicBezTo>
                <a:cubicBezTo>
                  <a:pt x="841514" y="1097281"/>
                  <a:pt x="701040" y="959457"/>
                  <a:pt x="608275" y="853440"/>
                </a:cubicBezTo>
                <a:cubicBezTo>
                  <a:pt x="515510" y="747423"/>
                  <a:pt x="428045" y="633454"/>
                  <a:pt x="385638" y="543339"/>
                </a:cubicBezTo>
                <a:cubicBezTo>
                  <a:pt x="343231" y="453224"/>
                  <a:pt x="379012" y="380337"/>
                  <a:pt x="353833" y="312751"/>
                </a:cubicBezTo>
                <a:cubicBezTo>
                  <a:pt x="328654" y="245165"/>
                  <a:pt x="278296" y="186856"/>
                  <a:pt x="234564" y="137823"/>
                </a:cubicBezTo>
                <a:cubicBezTo>
                  <a:pt x="190832" y="88790"/>
                  <a:pt x="125896" y="33130"/>
                  <a:pt x="91440" y="18553"/>
                </a:cubicBezTo>
                <a:cubicBezTo>
                  <a:pt x="56984" y="3976"/>
                  <a:pt x="42407" y="0"/>
                  <a:pt x="27830" y="50358"/>
                </a:cubicBezTo>
                <a:cubicBezTo>
                  <a:pt x="13253" y="100716"/>
                  <a:pt x="0" y="234564"/>
                  <a:pt x="3976" y="320703"/>
                </a:cubicBezTo>
                <a:cubicBezTo>
                  <a:pt x="7952" y="406842"/>
                  <a:pt x="11928" y="494306"/>
                  <a:pt x="51684" y="567193"/>
                </a:cubicBezTo>
                <a:cubicBezTo>
                  <a:pt x="91440" y="640080"/>
                  <a:pt x="145774" y="658633"/>
                  <a:pt x="242515" y="758024"/>
                </a:cubicBezTo>
                <a:cubicBezTo>
                  <a:pt x="339256" y="857415"/>
                  <a:pt x="510209" y="1040296"/>
                  <a:pt x="632129" y="1163541"/>
                </a:cubicBezTo>
                <a:cubicBezTo>
                  <a:pt x="754049" y="1286786"/>
                  <a:pt x="870668" y="1428585"/>
                  <a:pt x="974035" y="1497496"/>
                </a:cubicBezTo>
                <a:cubicBezTo>
                  <a:pt x="1077402" y="1566407"/>
                  <a:pt x="1163542" y="1569058"/>
                  <a:pt x="1252331" y="1577009"/>
                </a:cubicBezTo>
                <a:cubicBezTo>
                  <a:pt x="1341120" y="1584960"/>
                  <a:pt x="1477617" y="1575684"/>
                  <a:pt x="1506772" y="1545204"/>
                </a:cubicBezTo>
                <a:cubicBezTo>
                  <a:pt x="1535927" y="1514724"/>
                  <a:pt x="1474967" y="1429910"/>
                  <a:pt x="1427259" y="1394129"/>
                </a:cubicBezTo>
                <a:cubicBezTo>
                  <a:pt x="1379551" y="1358348"/>
                  <a:pt x="1293412" y="1382202"/>
                  <a:pt x="1212574" y="1346421"/>
                </a:cubicBezTo>
                <a:close/>
              </a:path>
            </a:pathLst>
          </a:custGeom>
          <a:solidFill>
            <a:srgbClr val="99CC00"/>
          </a:solidFill>
          <a:ln w="47625" cap="flat" cmpd="sng" algn="ctr">
            <a:solidFill>
              <a:schemeClr val="tx1">
                <a:alpha val="42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0" name="円/楕円 91">
            <a:extLst>
              <a:ext uri="{FF2B5EF4-FFF2-40B4-BE49-F238E27FC236}">
                <a16:creationId xmlns:a16="http://schemas.microsoft.com/office/drawing/2014/main" id="{33179DFE-5995-44AB-9AE6-0DA57EE2A3F4}"/>
              </a:ext>
            </a:extLst>
          </p:cNvPr>
          <p:cNvSpPr/>
          <p:nvPr/>
        </p:nvSpPr>
        <p:spPr bwMode="auto">
          <a:xfrm>
            <a:off x="5825806" y="2355036"/>
            <a:ext cx="148054" cy="270716"/>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1" name="円/楕円 92">
            <a:extLst>
              <a:ext uri="{FF2B5EF4-FFF2-40B4-BE49-F238E27FC236}">
                <a16:creationId xmlns:a16="http://schemas.microsoft.com/office/drawing/2014/main" id="{DA99A570-6C83-4FFF-AE3F-732061DF6B9F}"/>
              </a:ext>
            </a:extLst>
          </p:cNvPr>
          <p:cNvSpPr/>
          <p:nvPr/>
        </p:nvSpPr>
        <p:spPr bwMode="auto">
          <a:xfrm>
            <a:off x="6157657" y="2355036"/>
            <a:ext cx="148054" cy="270716"/>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2" name="円/楕円 93">
            <a:extLst>
              <a:ext uri="{FF2B5EF4-FFF2-40B4-BE49-F238E27FC236}">
                <a16:creationId xmlns:a16="http://schemas.microsoft.com/office/drawing/2014/main" id="{CDF74943-9BA4-4799-A174-88FB01961BD3}"/>
              </a:ext>
            </a:extLst>
          </p:cNvPr>
          <p:cNvSpPr/>
          <p:nvPr/>
        </p:nvSpPr>
        <p:spPr bwMode="auto">
          <a:xfrm>
            <a:off x="5998369" y="2733346"/>
            <a:ext cx="148054" cy="270716"/>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3" name="フリーフォーム 94">
            <a:extLst>
              <a:ext uri="{FF2B5EF4-FFF2-40B4-BE49-F238E27FC236}">
                <a16:creationId xmlns:a16="http://schemas.microsoft.com/office/drawing/2014/main" id="{7AA49720-492C-4659-80D3-5021EB0D194F}"/>
              </a:ext>
            </a:extLst>
          </p:cNvPr>
          <p:cNvSpPr/>
          <p:nvPr/>
        </p:nvSpPr>
        <p:spPr bwMode="auto">
          <a:xfrm>
            <a:off x="6172970" y="2147886"/>
            <a:ext cx="278755" cy="238933"/>
          </a:xfrm>
          <a:custGeom>
            <a:avLst/>
            <a:gdLst>
              <a:gd name="connsiteX0" fmla="*/ 0 w 380337"/>
              <a:gd name="connsiteY0" fmla="*/ 0 h 312751"/>
              <a:gd name="connsiteX1" fmla="*/ 55660 w 380337"/>
              <a:gd name="connsiteY1" fmla="*/ 143123 h 312751"/>
              <a:gd name="connsiteX2" fmla="*/ 333955 w 380337"/>
              <a:gd name="connsiteY2" fmla="*/ 286247 h 312751"/>
              <a:gd name="connsiteX3" fmla="*/ 333955 w 380337"/>
              <a:gd name="connsiteY3" fmla="*/ 302150 h 312751"/>
              <a:gd name="connsiteX0" fmla="*/ 0 w 333955"/>
              <a:gd name="connsiteY0" fmla="*/ 0 h 286247"/>
              <a:gd name="connsiteX1" fmla="*/ 55660 w 333955"/>
              <a:gd name="connsiteY1" fmla="*/ 143123 h 286247"/>
              <a:gd name="connsiteX2" fmla="*/ 333955 w 333955"/>
              <a:gd name="connsiteY2" fmla="*/ 286247 h 286247"/>
            </a:gdLst>
            <a:ahLst/>
            <a:cxnLst>
              <a:cxn ang="0">
                <a:pos x="connsiteX0" y="connsiteY0"/>
              </a:cxn>
              <a:cxn ang="0">
                <a:pos x="connsiteX1" y="connsiteY1"/>
              </a:cxn>
              <a:cxn ang="0">
                <a:pos x="connsiteX2" y="connsiteY2"/>
              </a:cxn>
            </a:cxnLst>
            <a:rect l="l" t="t" r="r" b="b"/>
            <a:pathLst>
              <a:path w="333955" h="286247">
                <a:moveTo>
                  <a:pt x="0" y="0"/>
                </a:moveTo>
                <a:cubicBezTo>
                  <a:pt x="0" y="47707"/>
                  <a:pt x="1" y="95415"/>
                  <a:pt x="55660" y="143123"/>
                </a:cubicBezTo>
                <a:cubicBezTo>
                  <a:pt x="111319" y="190831"/>
                  <a:pt x="287573" y="259743"/>
                  <a:pt x="333955" y="286247"/>
                </a:cubicBezTo>
              </a:path>
            </a:pathLst>
          </a:cu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4" name="フリーフォーム 29">
            <a:extLst>
              <a:ext uri="{FF2B5EF4-FFF2-40B4-BE49-F238E27FC236}">
                <a16:creationId xmlns:a16="http://schemas.microsoft.com/office/drawing/2014/main" id="{85B3E32E-A8C2-476E-A6C8-18A75B72D10E}"/>
              </a:ext>
            </a:extLst>
          </p:cNvPr>
          <p:cNvSpPr/>
          <p:nvPr/>
        </p:nvSpPr>
        <p:spPr bwMode="auto">
          <a:xfrm>
            <a:off x="6004577" y="2459096"/>
            <a:ext cx="133174" cy="203212"/>
          </a:xfrm>
          <a:custGeom>
            <a:avLst/>
            <a:gdLst>
              <a:gd name="connsiteX0" fmla="*/ 0 w 380337"/>
              <a:gd name="connsiteY0" fmla="*/ 0 h 312751"/>
              <a:gd name="connsiteX1" fmla="*/ 55660 w 380337"/>
              <a:gd name="connsiteY1" fmla="*/ 143123 h 312751"/>
              <a:gd name="connsiteX2" fmla="*/ 333955 w 380337"/>
              <a:gd name="connsiteY2" fmla="*/ 286247 h 312751"/>
              <a:gd name="connsiteX3" fmla="*/ 333955 w 380337"/>
              <a:gd name="connsiteY3" fmla="*/ 302150 h 312751"/>
              <a:gd name="connsiteX0" fmla="*/ 0 w 333955"/>
              <a:gd name="connsiteY0" fmla="*/ 0 h 286247"/>
              <a:gd name="connsiteX1" fmla="*/ 55660 w 333955"/>
              <a:gd name="connsiteY1" fmla="*/ 143123 h 286247"/>
              <a:gd name="connsiteX2" fmla="*/ 333955 w 333955"/>
              <a:gd name="connsiteY2" fmla="*/ 286247 h 286247"/>
              <a:gd name="connsiteX0" fmla="*/ 61232 w 321708"/>
              <a:gd name="connsiteY0" fmla="*/ 0 h 294411"/>
              <a:gd name="connsiteX1" fmla="*/ 43413 w 321708"/>
              <a:gd name="connsiteY1" fmla="*/ 151287 h 294411"/>
              <a:gd name="connsiteX2" fmla="*/ 321708 w 321708"/>
              <a:gd name="connsiteY2" fmla="*/ 294411 h 294411"/>
              <a:gd name="connsiteX0" fmla="*/ 29935 w 102633"/>
              <a:gd name="connsiteY0" fmla="*/ 0 h 229097"/>
              <a:gd name="connsiteX1" fmla="*/ 12116 w 102633"/>
              <a:gd name="connsiteY1" fmla="*/ 151287 h 229097"/>
              <a:gd name="connsiteX2" fmla="*/ 102633 w 102633"/>
              <a:gd name="connsiteY2" fmla="*/ 229097 h 229097"/>
              <a:gd name="connsiteX0" fmla="*/ 103413 w 176111"/>
              <a:gd name="connsiteY0" fmla="*/ 0 h 311934"/>
              <a:gd name="connsiteX1" fmla="*/ 12116 w 176111"/>
              <a:gd name="connsiteY1" fmla="*/ 273751 h 311934"/>
              <a:gd name="connsiteX2" fmla="*/ 176111 w 176111"/>
              <a:gd name="connsiteY2" fmla="*/ 229097 h 311934"/>
              <a:gd name="connsiteX0" fmla="*/ 110217 w 223736"/>
              <a:gd name="connsiteY0" fmla="*/ 0 h 313295"/>
              <a:gd name="connsiteX1" fmla="*/ 18920 w 223736"/>
              <a:gd name="connsiteY1" fmla="*/ 273751 h 313295"/>
              <a:gd name="connsiteX2" fmla="*/ 223736 w 223736"/>
              <a:gd name="connsiteY2" fmla="*/ 237261 h 313295"/>
              <a:gd name="connsiteX0" fmla="*/ 53067 w 166586"/>
              <a:gd name="connsiteY0" fmla="*/ 0 h 247980"/>
              <a:gd name="connsiteX1" fmla="*/ 18920 w 166586"/>
              <a:gd name="connsiteY1" fmla="*/ 208436 h 247980"/>
              <a:gd name="connsiteX2" fmla="*/ 166586 w 166586"/>
              <a:gd name="connsiteY2" fmla="*/ 237261 h 247980"/>
              <a:gd name="connsiteX0" fmla="*/ 54576 w 177149"/>
              <a:gd name="connsiteY0" fmla="*/ 0 h 245968"/>
              <a:gd name="connsiteX1" fmla="*/ 20429 w 177149"/>
              <a:gd name="connsiteY1" fmla="*/ 208436 h 245968"/>
              <a:gd name="connsiteX2" fmla="*/ 177149 w 177149"/>
              <a:gd name="connsiteY2" fmla="*/ 225190 h 245968"/>
              <a:gd name="connsiteX0" fmla="*/ 54576 w 177149"/>
              <a:gd name="connsiteY0" fmla="*/ 0 h 249989"/>
              <a:gd name="connsiteX1" fmla="*/ 20429 w 177149"/>
              <a:gd name="connsiteY1" fmla="*/ 208436 h 249989"/>
              <a:gd name="connsiteX2" fmla="*/ 177149 w 177149"/>
              <a:gd name="connsiteY2" fmla="*/ 225190 h 249989"/>
              <a:gd name="connsiteX0" fmla="*/ 52061 w 159545"/>
              <a:gd name="connsiteY0" fmla="*/ 0 h 243453"/>
              <a:gd name="connsiteX1" fmla="*/ 17914 w 159545"/>
              <a:gd name="connsiteY1" fmla="*/ 208436 h 243453"/>
              <a:gd name="connsiteX2" fmla="*/ 159545 w 159545"/>
              <a:gd name="connsiteY2" fmla="*/ 210101 h 243453"/>
            </a:gdLst>
            <a:ahLst/>
            <a:cxnLst>
              <a:cxn ang="0">
                <a:pos x="connsiteX0" y="connsiteY0"/>
              </a:cxn>
              <a:cxn ang="0">
                <a:pos x="connsiteX1" y="connsiteY1"/>
              </a:cxn>
              <a:cxn ang="0">
                <a:pos x="connsiteX2" y="connsiteY2"/>
              </a:cxn>
            </a:cxnLst>
            <a:rect l="l" t="t" r="r" b="b"/>
            <a:pathLst>
              <a:path w="159545" h="243453">
                <a:moveTo>
                  <a:pt x="52061" y="0"/>
                </a:moveTo>
                <a:cubicBezTo>
                  <a:pt x="52061" y="47707"/>
                  <a:pt x="0" y="173419"/>
                  <a:pt x="17914" y="208436"/>
                </a:cubicBezTo>
                <a:cubicBezTo>
                  <a:pt x="35828" y="243453"/>
                  <a:pt x="104109" y="234900"/>
                  <a:pt x="159545" y="210101"/>
                </a:cubicBezTo>
              </a:path>
            </a:pathLst>
          </a:cu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5" name="正方形/長方形 94">
            <a:extLst>
              <a:ext uri="{FF2B5EF4-FFF2-40B4-BE49-F238E27FC236}">
                <a16:creationId xmlns:a16="http://schemas.microsoft.com/office/drawing/2014/main" id="{7F5D207E-4ECC-4AD4-9802-B63B5B3E71FD}"/>
              </a:ext>
            </a:extLst>
          </p:cNvPr>
          <p:cNvSpPr/>
          <p:nvPr/>
        </p:nvSpPr>
        <p:spPr bwMode="auto">
          <a:xfrm>
            <a:off x="5694523" y="4046503"/>
            <a:ext cx="1352228" cy="1858366"/>
          </a:xfrm>
          <a:prstGeom prst="rect">
            <a:avLst/>
          </a:prstGeom>
          <a:solidFill>
            <a:srgbClr val="99CC00"/>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6" name="円/楕円 99">
            <a:extLst>
              <a:ext uri="{FF2B5EF4-FFF2-40B4-BE49-F238E27FC236}">
                <a16:creationId xmlns:a16="http://schemas.microsoft.com/office/drawing/2014/main" id="{9880419F-720B-463A-9D5F-55F78A3A59F3}"/>
              </a:ext>
            </a:extLst>
          </p:cNvPr>
          <p:cNvSpPr/>
          <p:nvPr/>
        </p:nvSpPr>
        <p:spPr bwMode="auto">
          <a:xfrm>
            <a:off x="5694523" y="3359640"/>
            <a:ext cx="1352228" cy="1352228"/>
          </a:xfrm>
          <a:prstGeom prst="ellipse">
            <a:avLst/>
          </a:prstGeom>
          <a:solidFill>
            <a:srgbClr val="99CC00"/>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6" name="フリーフォーム 65">
            <a:extLst>
              <a:ext uri="{FF2B5EF4-FFF2-40B4-BE49-F238E27FC236}">
                <a16:creationId xmlns:a16="http://schemas.microsoft.com/office/drawing/2014/main" id="{D2E52774-07FA-4A4D-A1F4-46FA038C9C34}"/>
              </a:ext>
            </a:extLst>
          </p:cNvPr>
          <p:cNvSpPr/>
          <p:nvPr/>
        </p:nvSpPr>
        <p:spPr bwMode="auto">
          <a:xfrm rot="2445706" flipH="1">
            <a:off x="4565890" y="3711454"/>
            <a:ext cx="1637783" cy="1674726"/>
          </a:xfrm>
          <a:custGeom>
            <a:avLst/>
            <a:gdLst>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11425 w 2011679"/>
              <a:gd name="connsiteY21" fmla="*/ 583095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55866 h 1994453"/>
              <a:gd name="connsiteX1" fmla="*/ 589721 w 2011679"/>
              <a:gd name="connsiteY1" fmla="*/ 254442 h 1994453"/>
              <a:gd name="connsiteX2" fmla="*/ 748747 w 2011679"/>
              <a:gd name="connsiteY2" fmla="*/ 63611 h 1994453"/>
              <a:gd name="connsiteX3" fmla="*/ 1019091 w 2011679"/>
              <a:gd name="connsiteY3" fmla="*/ 15903 h 1994453"/>
              <a:gd name="connsiteX4" fmla="*/ 1122458 w 2011679"/>
              <a:gd name="connsiteY4" fmla="*/ 159026 h 1994453"/>
              <a:gd name="connsiteX5" fmla="*/ 693088 w 2011679"/>
              <a:gd name="connsiteY5" fmla="*/ 715618 h 1994453"/>
              <a:gd name="connsiteX6" fmla="*/ 478402 w 2011679"/>
              <a:gd name="connsiteY6" fmla="*/ 1057524 h 1994453"/>
              <a:gd name="connsiteX7" fmla="*/ 502256 w 2011679"/>
              <a:gd name="connsiteY7" fmla="*/ 1240404 h 1994453"/>
              <a:gd name="connsiteX8" fmla="*/ 573818 w 2011679"/>
              <a:gd name="connsiteY8" fmla="*/ 1280160 h 1994453"/>
              <a:gd name="connsiteX9" fmla="*/ 899822 w 2011679"/>
              <a:gd name="connsiteY9" fmla="*/ 1415333 h 1994453"/>
              <a:gd name="connsiteX10" fmla="*/ 1559780 w 2011679"/>
              <a:gd name="connsiteY10" fmla="*/ 1622066 h 1994453"/>
              <a:gd name="connsiteX11" fmla="*/ 1869881 w 2011679"/>
              <a:gd name="connsiteY11" fmla="*/ 1741336 h 1994453"/>
              <a:gd name="connsiteX12" fmla="*/ 1949394 w 2011679"/>
              <a:gd name="connsiteY12" fmla="*/ 1892411 h 1994453"/>
              <a:gd name="connsiteX13" fmla="*/ 1846027 w 2011679"/>
              <a:gd name="connsiteY13" fmla="*/ 1971924 h 1994453"/>
              <a:gd name="connsiteX14" fmla="*/ 955481 w 2011679"/>
              <a:gd name="connsiteY14" fmla="*/ 1757239 h 1994453"/>
              <a:gd name="connsiteX15" fmla="*/ 319376 w 2011679"/>
              <a:gd name="connsiteY15" fmla="*/ 1558456 h 1994453"/>
              <a:gd name="connsiteX16" fmla="*/ 64935 w 2011679"/>
              <a:gd name="connsiteY16" fmla="*/ 1383527 h 1994453"/>
              <a:gd name="connsiteX17" fmla="*/ 9276 w 2011679"/>
              <a:gd name="connsiteY17" fmla="*/ 1168842 h 1994453"/>
              <a:gd name="connsiteX18" fmla="*/ 120594 w 2011679"/>
              <a:gd name="connsiteY18" fmla="*/ 898498 h 1994453"/>
              <a:gd name="connsiteX19" fmla="*/ 295522 w 2011679"/>
              <a:gd name="connsiteY19" fmla="*/ 644056 h 1994453"/>
              <a:gd name="connsiteX20" fmla="*/ 361431 w 2011679"/>
              <a:gd name="connsiteY20" fmla="*/ 555866 h 1994453"/>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73818 w 2011679"/>
              <a:gd name="connsiteY7" fmla="*/ 1287304 h 2001597"/>
              <a:gd name="connsiteX8" fmla="*/ 899822 w 2011679"/>
              <a:gd name="connsiteY8" fmla="*/ 1422477 h 2001597"/>
              <a:gd name="connsiteX9" fmla="*/ 1559780 w 2011679"/>
              <a:gd name="connsiteY9" fmla="*/ 1629210 h 2001597"/>
              <a:gd name="connsiteX10" fmla="*/ 1869881 w 2011679"/>
              <a:gd name="connsiteY10" fmla="*/ 1748480 h 2001597"/>
              <a:gd name="connsiteX11" fmla="*/ 1949394 w 2011679"/>
              <a:gd name="connsiteY11" fmla="*/ 1899555 h 2001597"/>
              <a:gd name="connsiteX12" fmla="*/ 1846027 w 2011679"/>
              <a:gd name="connsiteY12" fmla="*/ 1979068 h 2001597"/>
              <a:gd name="connsiteX13" fmla="*/ 955481 w 2011679"/>
              <a:gd name="connsiteY13" fmla="*/ 1764383 h 2001597"/>
              <a:gd name="connsiteX14" fmla="*/ 319376 w 2011679"/>
              <a:gd name="connsiteY14" fmla="*/ 1565600 h 2001597"/>
              <a:gd name="connsiteX15" fmla="*/ 64935 w 2011679"/>
              <a:gd name="connsiteY15" fmla="*/ 1390671 h 2001597"/>
              <a:gd name="connsiteX16" fmla="*/ 9276 w 2011679"/>
              <a:gd name="connsiteY16" fmla="*/ 1175986 h 2001597"/>
              <a:gd name="connsiteX17" fmla="*/ 120594 w 2011679"/>
              <a:gd name="connsiteY17" fmla="*/ 905642 h 2001597"/>
              <a:gd name="connsiteX18" fmla="*/ 295522 w 2011679"/>
              <a:gd name="connsiteY18" fmla="*/ 651200 h 2001597"/>
              <a:gd name="connsiteX19" fmla="*/ 361431 w 2011679"/>
              <a:gd name="connsiteY19" fmla="*/ 563010 h 2001597"/>
              <a:gd name="connsiteX0" fmla="*/ 361431 w 1962101"/>
              <a:gd name="connsiteY0" fmla="*/ 563010 h 2006360"/>
              <a:gd name="connsiteX1" fmla="*/ 589721 w 1962101"/>
              <a:gd name="connsiteY1" fmla="*/ 261586 h 2006360"/>
              <a:gd name="connsiteX2" fmla="*/ 748747 w 1962101"/>
              <a:gd name="connsiteY2" fmla="*/ 70755 h 2006360"/>
              <a:gd name="connsiteX3" fmla="*/ 978610 w 1962101"/>
              <a:gd name="connsiteY3" fmla="*/ 15903 h 2006360"/>
              <a:gd name="connsiteX4" fmla="*/ 1122458 w 1962101"/>
              <a:gd name="connsiteY4" fmla="*/ 166170 h 2006360"/>
              <a:gd name="connsiteX5" fmla="*/ 693088 w 1962101"/>
              <a:gd name="connsiteY5" fmla="*/ 722762 h 2006360"/>
              <a:gd name="connsiteX6" fmla="*/ 478402 w 1962101"/>
              <a:gd name="connsiteY6" fmla="*/ 1064668 h 2006360"/>
              <a:gd name="connsiteX7" fmla="*/ 573818 w 1962101"/>
              <a:gd name="connsiteY7" fmla="*/ 1287304 h 2006360"/>
              <a:gd name="connsiteX8" fmla="*/ 899822 w 1962101"/>
              <a:gd name="connsiteY8" fmla="*/ 1422477 h 2006360"/>
              <a:gd name="connsiteX9" fmla="*/ 1559780 w 1962101"/>
              <a:gd name="connsiteY9" fmla="*/ 1629210 h 2006360"/>
              <a:gd name="connsiteX10" fmla="*/ 1869881 w 1962101"/>
              <a:gd name="connsiteY10" fmla="*/ 1748480 h 2006360"/>
              <a:gd name="connsiteX11" fmla="*/ 1949394 w 1962101"/>
              <a:gd name="connsiteY11" fmla="*/ 1899555 h 2006360"/>
              <a:gd name="connsiteX12" fmla="*/ 1793639 w 1962101"/>
              <a:gd name="connsiteY12" fmla="*/ 1983831 h 2006360"/>
              <a:gd name="connsiteX13" fmla="*/ 955481 w 1962101"/>
              <a:gd name="connsiteY13" fmla="*/ 1764383 h 2006360"/>
              <a:gd name="connsiteX14" fmla="*/ 319376 w 1962101"/>
              <a:gd name="connsiteY14" fmla="*/ 1565600 h 2006360"/>
              <a:gd name="connsiteX15" fmla="*/ 64935 w 1962101"/>
              <a:gd name="connsiteY15" fmla="*/ 1390671 h 2006360"/>
              <a:gd name="connsiteX16" fmla="*/ 9276 w 1962101"/>
              <a:gd name="connsiteY16" fmla="*/ 1175986 h 2006360"/>
              <a:gd name="connsiteX17" fmla="*/ 120594 w 1962101"/>
              <a:gd name="connsiteY17" fmla="*/ 905642 h 2006360"/>
              <a:gd name="connsiteX18" fmla="*/ 295522 w 1962101"/>
              <a:gd name="connsiteY18" fmla="*/ 651200 h 2006360"/>
              <a:gd name="connsiteX19" fmla="*/ 361431 w 1962101"/>
              <a:gd name="connsiteY19" fmla="*/ 563010 h 20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2101" h="2006360">
                <a:moveTo>
                  <a:pt x="361431" y="563010"/>
                </a:moveTo>
                <a:lnTo>
                  <a:pt x="589721" y="261586"/>
                </a:lnTo>
                <a:cubicBezTo>
                  <a:pt x="662608" y="172797"/>
                  <a:pt x="683932" y="111702"/>
                  <a:pt x="748747" y="70755"/>
                </a:cubicBezTo>
                <a:cubicBezTo>
                  <a:pt x="813562" y="29808"/>
                  <a:pt x="916325" y="0"/>
                  <a:pt x="978610" y="15903"/>
                </a:cubicBezTo>
                <a:cubicBezTo>
                  <a:pt x="1040895" y="31806"/>
                  <a:pt x="1170045" y="48360"/>
                  <a:pt x="1122458" y="166170"/>
                </a:cubicBezTo>
                <a:cubicBezTo>
                  <a:pt x="1074871" y="283980"/>
                  <a:pt x="800431" y="573012"/>
                  <a:pt x="693088" y="722762"/>
                </a:cubicBezTo>
                <a:cubicBezTo>
                  <a:pt x="585745" y="872512"/>
                  <a:pt x="498280" y="970578"/>
                  <a:pt x="478402" y="1064668"/>
                </a:cubicBezTo>
                <a:cubicBezTo>
                  <a:pt x="458524" y="1158758"/>
                  <a:pt x="503581" y="1227669"/>
                  <a:pt x="573818" y="1287304"/>
                </a:cubicBezTo>
                <a:cubicBezTo>
                  <a:pt x="644055" y="1346939"/>
                  <a:pt x="735495" y="1365493"/>
                  <a:pt x="899822" y="1422477"/>
                </a:cubicBezTo>
                <a:cubicBezTo>
                  <a:pt x="1064149" y="1479461"/>
                  <a:pt x="1398104" y="1574876"/>
                  <a:pt x="1559780" y="1629210"/>
                </a:cubicBezTo>
                <a:cubicBezTo>
                  <a:pt x="1721456" y="1683544"/>
                  <a:pt x="1804945" y="1703423"/>
                  <a:pt x="1869881" y="1748480"/>
                </a:cubicBezTo>
                <a:cubicBezTo>
                  <a:pt x="1934817" y="1793537"/>
                  <a:pt x="1962101" y="1860330"/>
                  <a:pt x="1949394" y="1899555"/>
                </a:cubicBezTo>
                <a:cubicBezTo>
                  <a:pt x="1936687" y="1938780"/>
                  <a:pt x="1959291" y="2006360"/>
                  <a:pt x="1793639" y="1983831"/>
                </a:cubicBezTo>
                <a:cubicBezTo>
                  <a:pt x="1627987" y="1961302"/>
                  <a:pt x="1201192" y="1834088"/>
                  <a:pt x="955481" y="1764383"/>
                </a:cubicBezTo>
                <a:cubicBezTo>
                  <a:pt x="709770" y="1694678"/>
                  <a:pt x="467800" y="1627885"/>
                  <a:pt x="319376" y="1565600"/>
                </a:cubicBezTo>
                <a:cubicBezTo>
                  <a:pt x="170952" y="1503315"/>
                  <a:pt x="116618" y="1455607"/>
                  <a:pt x="64935" y="1390671"/>
                </a:cubicBezTo>
                <a:cubicBezTo>
                  <a:pt x="13252" y="1325735"/>
                  <a:pt x="0" y="1256824"/>
                  <a:pt x="9276" y="1175986"/>
                </a:cubicBezTo>
                <a:cubicBezTo>
                  <a:pt x="18552" y="1095148"/>
                  <a:pt x="72886" y="993106"/>
                  <a:pt x="120594" y="905642"/>
                </a:cubicBezTo>
                <a:cubicBezTo>
                  <a:pt x="168302" y="818178"/>
                  <a:pt x="295522" y="651200"/>
                  <a:pt x="295522" y="651200"/>
                </a:cubicBezTo>
                <a:lnTo>
                  <a:pt x="361431" y="563010"/>
                </a:lnTo>
                <a:close/>
              </a:path>
            </a:pathLst>
          </a:custGeom>
          <a:solidFill>
            <a:srgbClr val="99CC00"/>
          </a:solidFill>
          <a:ln w="47625" cap="flat" cmpd="sng" algn="ctr">
            <a:solidFill>
              <a:schemeClr val="tx1">
                <a:alpha val="42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9" name="フリーフォーム 66">
            <a:extLst>
              <a:ext uri="{FF2B5EF4-FFF2-40B4-BE49-F238E27FC236}">
                <a16:creationId xmlns:a16="http://schemas.microsoft.com/office/drawing/2014/main" id="{E739C8CB-D657-4B60-98FA-5623398AD380}"/>
              </a:ext>
            </a:extLst>
          </p:cNvPr>
          <p:cNvSpPr/>
          <p:nvPr/>
        </p:nvSpPr>
        <p:spPr bwMode="auto">
          <a:xfrm rot="2920291" flipH="1">
            <a:off x="3865493" y="4379845"/>
            <a:ext cx="610539" cy="441590"/>
          </a:xfrm>
          <a:custGeom>
            <a:avLst/>
            <a:gdLst>
              <a:gd name="connsiteX0" fmla="*/ 32147 w 731440"/>
              <a:gd name="connsiteY0" fmla="*/ 69453 h 518716"/>
              <a:gd name="connsiteX1" fmla="*/ 86916 w 731440"/>
              <a:gd name="connsiteY1" fmla="*/ 9922 h 518716"/>
              <a:gd name="connsiteX2" fmla="*/ 315516 w 731440"/>
              <a:gd name="connsiteY2" fmla="*/ 9922 h 518716"/>
              <a:gd name="connsiteX3" fmla="*/ 475059 w 731440"/>
              <a:gd name="connsiteY3" fmla="*/ 40878 h 518716"/>
              <a:gd name="connsiteX4" fmla="*/ 579834 w 731440"/>
              <a:gd name="connsiteY4" fmla="*/ 90884 h 518716"/>
              <a:gd name="connsiteX5" fmla="*/ 522684 w 731440"/>
              <a:gd name="connsiteY5" fmla="*/ 159940 h 518716"/>
              <a:gd name="connsiteX6" fmla="*/ 429816 w 731440"/>
              <a:gd name="connsiteY6" fmla="*/ 164703 h 518716"/>
              <a:gd name="connsiteX7" fmla="*/ 398859 w 731440"/>
              <a:gd name="connsiteY7" fmla="*/ 159940 h 518716"/>
              <a:gd name="connsiteX8" fmla="*/ 522684 w 731440"/>
              <a:gd name="connsiteY8" fmla="*/ 200422 h 518716"/>
              <a:gd name="connsiteX9" fmla="*/ 672703 w 731440"/>
              <a:gd name="connsiteY9" fmla="*/ 200422 h 518716"/>
              <a:gd name="connsiteX10" fmla="*/ 729853 w 731440"/>
              <a:gd name="connsiteY10" fmla="*/ 283765 h 518716"/>
              <a:gd name="connsiteX11" fmla="*/ 663178 w 731440"/>
              <a:gd name="connsiteY11" fmla="*/ 469503 h 518716"/>
              <a:gd name="connsiteX12" fmla="*/ 513159 w 731440"/>
              <a:gd name="connsiteY12" fmla="*/ 514747 h 518716"/>
              <a:gd name="connsiteX13" fmla="*/ 263128 w 731440"/>
              <a:gd name="connsiteY13" fmla="*/ 445690 h 518716"/>
              <a:gd name="connsiteX14" fmla="*/ 86916 w 731440"/>
              <a:gd name="connsiteY14" fmla="*/ 302815 h 518716"/>
              <a:gd name="connsiteX15" fmla="*/ 13097 w 731440"/>
              <a:gd name="connsiteY15" fmla="*/ 195659 h 518716"/>
              <a:gd name="connsiteX16" fmla="*/ 32147 w 731440"/>
              <a:gd name="connsiteY16" fmla="*/ 69453 h 518716"/>
              <a:gd name="connsiteX0" fmla="*/ 32147 w 731440"/>
              <a:gd name="connsiteY0" fmla="*/ 69453 h 518716"/>
              <a:gd name="connsiteX1" fmla="*/ 86916 w 731440"/>
              <a:gd name="connsiteY1" fmla="*/ 9922 h 518716"/>
              <a:gd name="connsiteX2" fmla="*/ 315516 w 731440"/>
              <a:gd name="connsiteY2" fmla="*/ 9922 h 518716"/>
              <a:gd name="connsiteX3" fmla="*/ 475059 w 731440"/>
              <a:gd name="connsiteY3" fmla="*/ 40878 h 518716"/>
              <a:gd name="connsiteX4" fmla="*/ 522684 w 731440"/>
              <a:gd name="connsiteY4" fmla="*/ 159940 h 518716"/>
              <a:gd name="connsiteX5" fmla="*/ 429816 w 731440"/>
              <a:gd name="connsiteY5" fmla="*/ 164703 h 518716"/>
              <a:gd name="connsiteX6" fmla="*/ 398859 w 731440"/>
              <a:gd name="connsiteY6" fmla="*/ 159940 h 518716"/>
              <a:gd name="connsiteX7" fmla="*/ 522684 w 731440"/>
              <a:gd name="connsiteY7" fmla="*/ 200422 h 518716"/>
              <a:gd name="connsiteX8" fmla="*/ 672703 w 731440"/>
              <a:gd name="connsiteY8" fmla="*/ 200422 h 518716"/>
              <a:gd name="connsiteX9" fmla="*/ 729853 w 731440"/>
              <a:gd name="connsiteY9" fmla="*/ 283765 h 518716"/>
              <a:gd name="connsiteX10" fmla="*/ 663178 w 731440"/>
              <a:gd name="connsiteY10" fmla="*/ 469503 h 518716"/>
              <a:gd name="connsiteX11" fmla="*/ 513159 w 731440"/>
              <a:gd name="connsiteY11" fmla="*/ 514747 h 518716"/>
              <a:gd name="connsiteX12" fmla="*/ 263128 w 731440"/>
              <a:gd name="connsiteY12" fmla="*/ 445690 h 518716"/>
              <a:gd name="connsiteX13" fmla="*/ 86916 w 731440"/>
              <a:gd name="connsiteY13" fmla="*/ 302815 h 518716"/>
              <a:gd name="connsiteX14" fmla="*/ 13097 w 731440"/>
              <a:gd name="connsiteY14" fmla="*/ 195659 h 518716"/>
              <a:gd name="connsiteX15" fmla="*/ 32147 w 731440"/>
              <a:gd name="connsiteY15" fmla="*/ 69453 h 518716"/>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0644 h 519907"/>
              <a:gd name="connsiteX1" fmla="*/ 86916 w 731440"/>
              <a:gd name="connsiteY1" fmla="*/ 11113 h 519907"/>
              <a:gd name="connsiteX2" fmla="*/ 315516 w 731440"/>
              <a:gd name="connsiteY2" fmla="*/ 11113 h 519907"/>
              <a:gd name="connsiteX3" fmla="*/ 379809 w 731440"/>
              <a:gd name="connsiteY3" fmla="*/ 15875 h 519907"/>
              <a:gd name="connsiteX4" fmla="*/ 434578 w 731440"/>
              <a:gd name="connsiteY4" fmla="*/ 106362 h 519907"/>
              <a:gd name="connsiteX5" fmla="*/ 429816 w 731440"/>
              <a:gd name="connsiteY5" fmla="*/ 165894 h 519907"/>
              <a:gd name="connsiteX6" fmla="*/ 398859 w 731440"/>
              <a:gd name="connsiteY6" fmla="*/ 161131 h 519907"/>
              <a:gd name="connsiteX7" fmla="*/ 522684 w 731440"/>
              <a:gd name="connsiteY7" fmla="*/ 201613 h 519907"/>
              <a:gd name="connsiteX8" fmla="*/ 672703 w 731440"/>
              <a:gd name="connsiteY8" fmla="*/ 201613 h 519907"/>
              <a:gd name="connsiteX9" fmla="*/ 729853 w 731440"/>
              <a:gd name="connsiteY9" fmla="*/ 284956 h 519907"/>
              <a:gd name="connsiteX10" fmla="*/ 663178 w 731440"/>
              <a:gd name="connsiteY10" fmla="*/ 470694 h 519907"/>
              <a:gd name="connsiteX11" fmla="*/ 513159 w 731440"/>
              <a:gd name="connsiteY11" fmla="*/ 515938 h 519907"/>
              <a:gd name="connsiteX12" fmla="*/ 263128 w 731440"/>
              <a:gd name="connsiteY12" fmla="*/ 446881 h 519907"/>
              <a:gd name="connsiteX13" fmla="*/ 86916 w 731440"/>
              <a:gd name="connsiteY13" fmla="*/ 304006 h 519907"/>
              <a:gd name="connsiteX14" fmla="*/ 13097 w 731440"/>
              <a:gd name="connsiteY14" fmla="*/ 196850 h 519907"/>
              <a:gd name="connsiteX15" fmla="*/ 32147 w 731440"/>
              <a:gd name="connsiteY15" fmla="*/ 70644 h 519907"/>
              <a:gd name="connsiteX0" fmla="*/ 32147 w 731440"/>
              <a:gd name="connsiteY0" fmla="*/ 80566 h 529829"/>
              <a:gd name="connsiteX1" fmla="*/ 86916 w 731440"/>
              <a:gd name="connsiteY1" fmla="*/ 21035 h 529829"/>
              <a:gd name="connsiteX2" fmla="*/ 315516 w 731440"/>
              <a:gd name="connsiteY2" fmla="*/ 21035 h 529829"/>
              <a:gd name="connsiteX3" fmla="*/ 379809 w 731440"/>
              <a:gd name="connsiteY3" fmla="*/ 25797 h 529829"/>
              <a:gd name="connsiteX4" fmla="*/ 429816 w 731440"/>
              <a:gd name="connsiteY4" fmla="*/ 175816 h 529829"/>
              <a:gd name="connsiteX5" fmla="*/ 398859 w 731440"/>
              <a:gd name="connsiteY5" fmla="*/ 171053 h 529829"/>
              <a:gd name="connsiteX6" fmla="*/ 522684 w 731440"/>
              <a:gd name="connsiteY6" fmla="*/ 211535 h 529829"/>
              <a:gd name="connsiteX7" fmla="*/ 672703 w 731440"/>
              <a:gd name="connsiteY7" fmla="*/ 211535 h 529829"/>
              <a:gd name="connsiteX8" fmla="*/ 729853 w 731440"/>
              <a:gd name="connsiteY8" fmla="*/ 294878 h 529829"/>
              <a:gd name="connsiteX9" fmla="*/ 663178 w 731440"/>
              <a:gd name="connsiteY9" fmla="*/ 480616 h 529829"/>
              <a:gd name="connsiteX10" fmla="*/ 513159 w 731440"/>
              <a:gd name="connsiteY10" fmla="*/ 525860 h 529829"/>
              <a:gd name="connsiteX11" fmla="*/ 263128 w 731440"/>
              <a:gd name="connsiteY11" fmla="*/ 456803 h 529829"/>
              <a:gd name="connsiteX12" fmla="*/ 86916 w 731440"/>
              <a:gd name="connsiteY12" fmla="*/ 313928 h 529829"/>
              <a:gd name="connsiteX13" fmla="*/ 13097 w 731440"/>
              <a:gd name="connsiteY13" fmla="*/ 206772 h 529829"/>
              <a:gd name="connsiteX14" fmla="*/ 32147 w 731440"/>
              <a:gd name="connsiteY14" fmla="*/ 80566 h 529829"/>
              <a:gd name="connsiteX0" fmla="*/ 32147 w 731440"/>
              <a:gd name="connsiteY0" fmla="*/ 80566 h 529829"/>
              <a:gd name="connsiteX1" fmla="*/ 86916 w 731440"/>
              <a:gd name="connsiteY1" fmla="*/ 21035 h 529829"/>
              <a:gd name="connsiteX2" fmla="*/ 315516 w 731440"/>
              <a:gd name="connsiteY2" fmla="*/ 21035 h 529829"/>
              <a:gd name="connsiteX3" fmla="*/ 379809 w 731440"/>
              <a:gd name="connsiteY3" fmla="*/ 25797 h 529829"/>
              <a:gd name="connsiteX4" fmla="*/ 429816 w 731440"/>
              <a:gd name="connsiteY4" fmla="*/ 175816 h 529829"/>
              <a:gd name="connsiteX5" fmla="*/ 398859 w 731440"/>
              <a:gd name="connsiteY5" fmla="*/ 171053 h 529829"/>
              <a:gd name="connsiteX6" fmla="*/ 522684 w 731440"/>
              <a:gd name="connsiteY6" fmla="*/ 211535 h 529829"/>
              <a:gd name="connsiteX7" fmla="*/ 672703 w 731440"/>
              <a:gd name="connsiteY7" fmla="*/ 211535 h 529829"/>
              <a:gd name="connsiteX8" fmla="*/ 729853 w 731440"/>
              <a:gd name="connsiteY8" fmla="*/ 294878 h 529829"/>
              <a:gd name="connsiteX9" fmla="*/ 663178 w 731440"/>
              <a:gd name="connsiteY9" fmla="*/ 480616 h 529829"/>
              <a:gd name="connsiteX10" fmla="*/ 513159 w 731440"/>
              <a:gd name="connsiteY10" fmla="*/ 525860 h 529829"/>
              <a:gd name="connsiteX11" fmla="*/ 263128 w 731440"/>
              <a:gd name="connsiteY11" fmla="*/ 456803 h 529829"/>
              <a:gd name="connsiteX12" fmla="*/ 86916 w 731440"/>
              <a:gd name="connsiteY12" fmla="*/ 313928 h 529829"/>
              <a:gd name="connsiteX13" fmla="*/ 13097 w 731440"/>
              <a:gd name="connsiteY13" fmla="*/ 206772 h 529829"/>
              <a:gd name="connsiteX14" fmla="*/ 32147 w 731440"/>
              <a:gd name="connsiteY14" fmla="*/ 80566 h 529829"/>
              <a:gd name="connsiteX0" fmla="*/ 32147 w 731440"/>
              <a:gd name="connsiteY0" fmla="*/ 80566 h 529829"/>
              <a:gd name="connsiteX1" fmla="*/ 86916 w 731440"/>
              <a:gd name="connsiteY1" fmla="*/ 21035 h 529829"/>
              <a:gd name="connsiteX2" fmla="*/ 315516 w 731440"/>
              <a:gd name="connsiteY2" fmla="*/ 21035 h 529829"/>
              <a:gd name="connsiteX3" fmla="*/ 379809 w 731440"/>
              <a:gd name="connsiteY3" fmla="*/ 25797 h 529829"/>
              <a:gd name="connsiteX4" fmla="*/ 429816 w 731440"/>
              <a:gd name="connsiteY4" fmla="*/ 175816 h 529829"/>
              <a:gd name="connsiteX5" fmla="*/ 398859 w 731440"/>
              <a:gd name="connsiteY5" fmla="*/ 171053 h 529829"/>
              <a:gd name="connsiteX6" fmla="*/ 522684 w 731440"/>
              <a:gd name="connsiteY6" fmla="*/ 211535 h 529829"/>
              <a:gd name="connsiteX7" fmla="*/ 672703 w 731440"/>
              <a:gd name="connsiteY7" fmla="*/ 211535 h 529829"/>
              <a:gd name="connsiteX8" fmla="*/ 729853 w 731440"/>
              <a:gd name="connsiteY8" fmla="*/ 294878 h 529829"/>
              <a:gd name="connsiteX9" fmla="*/ 663178 w 731440"/>
              <a:gd name="connsiteY9" fmla="*/ 480616 h 529829"/>
              <a:gd name="connsiteX10" fmla="*/ 513159 w 731440"/>
              <a:gd name="connsiteY10" fmla="*/ 525860 h 529829"/>
              <a:gd name="connsiteX11" fmla="*/ 263128 w 731440"/>
              <a:gd name="connsiteY11" fmla="*/ 456803 h 529829"/>
              <a:gd name="connsiteX12" fmla="*/ 86916 w 731440"/>
              <a:gd name="connsiteY12" fmla="*/ 313928 h 529829"/>
              <a:gd name="connsiteX13" fmla="*/ 13097 w 731440"/>
              <a:gd name="connsiteY13" fmla="*/ 206772 h 529829"/>
              <a:gd name="connsiteX14" fmla="*/ 32147 w 731440"/>
              <a:gd name="connsiteY14" fmla="*/ 80566 h 529829"/>
              <a:gd name="connsiteX0" fmla="*/ 32147 w 731440"/>
              <a:gd name="connsiteY0" fmla="*/ 80566 h 529829"/>
              <a:gd name="connsiteX1" fmla="*/ 86916 w 731440"/>
              <a:gd name="connsiteY1" fmla="*/ 21035 h 529829"/>
              <a:gd name="connsiteX2" fmla="*/ 315516 w 731440"/>
              <a:gd name="connsiteY2" fmla="*/ 21035 h 529829"/>
              <a:gd name="connsiteX3" fmla="*/ 379809 w 731440"/>
              <a:gd name="connsiteY3" fmla="*/ 25797 h 529829"/>
              <a:gd name="connsiteX4" fmla="*/ 436960 w 731440"/>
              <a:gd name="connsiteY4" fmla="*/ 175816 h 529829"/>
              <a:gd name="connsiteX5" fmla="*/ 398859 w 731440"/>
              <a:gd name="connsiteY5" fmla="*/ 171053 h 529829"/>
              <a:gd name="connsiteX6" fmla="*/ 522684 w 731440"/>
              <a:gd name="connsiteY6" fmla="*/ 211535 h 529829"/>
              <a:gd name="connsiteX7" fmla="*/ 672703 w 731440"/>
              <a:gd name="connsiteY7" fmla="*/ 211535 h 529829"/>
              <a:gd name="connsiteX8" fmla="*/ 729853 w 731440"/>
              <a:gd name="connsiteY8" fmla="*/ 294878 h 529829"/>
              <a:gd name="connsiteX9" fmla="*/ 663178 w 731440"/>
              <a:gd name="connsiteY9" fmla="*/ 480616 h 529829"/>
              <a:gd name="connsiteX10" fmla="*/ 513159 w 731440"/>
              <a:gd name="connsiteY10" fmla="*/ 525860 h 529829"/>
              <a:gd name="connsiteX11" fmla="*/ 263128 w 731440"/>
              <a:gd name="connsiteY11" fmla="*/ 456803 h 529829"/>
              <a:gd name="connsiteX12" fmla="*/ 86916 w 731440"/>
              <a:gd name="connsiteY12" fmla="*/ 313928 h 529829"/>
              <a:gd name="connsiteX13" fmla="*/ 13097 w 731440"/>
              <a:gd name="connsiteY13" fmla="*/ 206772 h 529829"/>
              <a:gd name="connsiteX14" fmla="*/ 32147 w 731440"/>
              <a:gd name="connsiteY14" fmla="*/ 80566 h 529829"/>
              <a:gd name="connsiteX0" fmla="*/ 32147 w 731440"/>
              <a:gd name="connsiteY0" fmla="*/ 81756 h 531019"/>
              <a:gd name="connsiteX1" fmla="*/ 86916 w 731440"/>
              <a:gd name="connsiteY1" fmla="*/ 22225 h 531019"/>
              <a:gd name="connsiteX2" fmla="*/ 315516 w 731440"/>
              <a:gd name="connsiteY2" fmla="*/ 22225 h 531019"/>
              <a:gd name="connsiteX3" fmla="*/ 379809 w 731440"/>
              <a:gd name="connsiteY3" fmla="*/ 26987 h 531019"/>
              <a:gd name="connsiteX4" fmla="*/ 436960 w 731440"/>
              <a:gd name="connsiteY4" fmla="*/ 184150 h 531019"/>
              <a:gd name="connsiteX5" fmla="*/ 398859 w 731440"/>
              <a:gd name="connsiteY5" fmla="*/ 172243 h 531019"/>
              <a:gd name="connsiteX6" fmla="*/ 522684 w 731440"/>
              <a:gd name="connsiteY6" fmla="*/ 212725 h 531019"/>
              <a:gd name="connsiteX7" fmla="*/ 672703 w 731440"/>
              <a:gd name="connsiteY7" fmla="*/ 212725 h 531019"/>
              <a:gd name="connsiteX8" fmla="*/ 729853 w 731440"/>
              <a:gd name="connsiteY8" fmla="*/ 296068 h 531019"/>
              <a:gd name="connsiteX9" fmla="*/ 663178 w 731440"/>
              <a:gd name="connsiteY9" fmla="*/ 481806 h 531019"/>
              <a:gd name="connsiteX10" fmla="*/ 513159 w 731440"/>
              <a:gd name="connsiteY10" fmla="*/ 527050 h 531019"/>
              <a:gd name="connsiteX11" fmla="*/ 263128 w 731440"/>
              <a:gd name="connsiteY11" fmla="*/ 457993 h 531019"/>
              <a:gd name="connsiteX12" fmla="*/ 86916 w 731440"/>
              <a:gd name="connsiteY12" fmla="*/ 315118 h 531019"/>
              <a:gd name="connsiteX13" fmla="*/ 13097 w 731440"/>
              <a:gd name="connsiteY13" fmla="*/ 207962 h 531019"/>
              <a:gd name="connsiteX14" fmla="*/ 32147 w 731440"/>
              <a:gd name="connsiteY14" fmla="*/ 81756 h 531019"/>
              <a:gd name="connsiteX0" fmla="*/ 32147 w 731440"/>
              <a:gd name="connsiteY0" fmla="*/ 81757 h 531020"/>
              <a:gd name="connsiteX1" fmla="*/ 86916 w 731440"/>
              <a:gd name="connsiteY1" fmla="*/ 22226 h 531020"/>
              <a:gd name="connsiteX2" fmla="*/ 315516 w 731440"/>
              <a:gd name="connsiteY2" fmla="*/ 22226 h 531020"/>
              <a:gd name="connsiteX3" fmla="*/ 379809 w 731440"/>
              <a:gd name="connsiteY3" fmla="*/ 26988 h 531020"/>
              <a:gd name="connsiteX4" fmla="*/ 439341 w 731440"/>
              <a:gd name="connsiteY4" fmla="*/ 184151 h 531020"/>
              <a:gd name="connsiteX5" fmla="*/ 398859 w 731440"/>
              <a:gd name="connsiteY5" fmla="*/ 172244 h 531020"/>
              <a:gd name="connsiteX6" fmla="*/ 522684 w 731440"/>
              <a:gd name="connsiteY6" fmla="*/ 212726 h 531020"/>
              <a:gd name="connsiteX7" fmla="*/ 672703 w 731440"/>
              <a:gd name="connsiteY7" fmla="*/ 212726 h 531020"/>
              <a:gd name="connsiteX8" fmla="*/ 729853 w 731440"/>
              <a:gd name="connsiteY8" fmla="*/ 296069 h 531020"/>
              <a:gd name="connsiteX9" fmla="*/ 663178 w 731440"/>
              <a:gd name="connsiteY9" fmla="*/ 481807 h 531020"/>
              <a:gd name="connsiteX10" fmla="*/ 513159 w 731440"/>
              <a:gd name="connsiteY10" fmla="*/ 527051 h 531020"/>
              <a:gd name="connsiteX11" fmla="*/ 263128 w 731440"/>
              <a:gd name="connsiteY11" fmla="*/ 457994 h 531020"/>
              <a:gd name="connsiteX12" fmla="*/ 86916 w 731440"/>
              <a:gd name="connsiteY12" fmla="*/ 315119 h 531020"/>
              <a:gd name="connsiteX13" fmla="*/ 13097 w 731440"/>
              <a:gd name="connsiteY13" fmla="*/ 207963 h 531020"/>
              <a:gd name="connsiteX14" fmla="*/ 32147 w 731440"/>
              <a:gd name="connsiteY14" fmla="*/ 81757 h 531020"/>
              <a:gd name="connsiteX0" fmla="*/ 32147 w 731440"/>
              <a:gd name="connsiteY0" fmla="*/ 81757 h 531020"/>
              <a:gd name="connsiteX1" fmla="*/ 86916 w 731440"/>
              <a:gd name="connsiteY1" fmla="*/ 22226 h 531020"/>
              <a:gd name="connsiteX2" fmla="*/ 315516 w 731440"/>
              <a:gd name="connsiteY2" fmla="*/ 22226 h 531020"/>
              <a:gd name="connsiteX3" fmla="*/ 379809 w 731440"/>
              <a:gd name="connsiteY3" fmla="*/ 26988 h 531020"/>
              <a:gd name="connsiteX4" fmla="*/ 439341 w 731440"/>
              <a:gd name="connsiteY4" fmla="*/ 184151 h 531020"/>
              <a:gd name="connsiteX5" fmla="*/ 398859 w 731440"/>
              <a:gd name="connsiteY5" fmla="*/ 172244 h 531020"/>
              <a:gd name="connsiteX6" fmla="*/ 522684 w 731440"/>
              <a:gd name="connsiteY6" fmla="*/ 212726 h 531020"/>
              <a:gd name="connsiteX7" fmla="*/ 672703 w 731440"/>
              <a:gd name="connsiteY7" fmla="*/ 212726 h 531020"/>
              <a:gd name="connsiteX8" fmla="*/ 729853 w 731440"/>
              <a:gd name="connsiteY8" fmla="*/ 296069 h 531020"/>
              <a:gd name="connsiteX9" fmla="*/ 663178 w 731440"/>
              <a:gd name="connsiteY9" fmla="*/ 481807 h 531020"/>
              <a:gd name="connsiteX10" fmla="*/ 513159 w 731440"/>
              <a:gd name="connsiteY10" fmla="*/ 527051 h 531020"/>
              <a:gd name="connsiteX11" fmla="*/ 263128 w 731440"/>
              <a:gd name="connsiteY11" fmla="*/ 457994 h 531020"/>
              <a:gd name="connsiteX12" fmla="*/ 86916 w 731440"/>
              <a:gd name="connsiteY12" fmla="*/ 315119 h 531020"/>
              <a:gd name="connsiteX13" fmla="*/ 13097 w 731440"/>
              <a:gd name="connsiteY13" fmla="*/ 207963 h 531020"/>
              <a:gd name="connsiteX14" fmla="*/ 32147 w 731440"/>
              <a:gd name="connsiteY14" fmla="*/ 81757 h 531020"/>
              <a:gd name="connsiteX0" fmla="*/ 32147 w 731440"/>
              <a:gd name="connsiteY0" fmla="*/ 81757 h 531020"/>
              <a:gd name="connsiteX1" fmla="*/ 86916 w 731440"/>
              <a:gd name="connsiteY1" fmla="*/ 22226 h 531020"/>
              <a:gd name="connsiteX2" fmla="*/ 315516 w 731440"/>
              <a:gd name="connsiteY2" fmla="*/ 22226 h 531020"/>
              <a:gd name="connsiteX3" fmla="*/ 379809 w 731440"/>
              <a:gd name="connsiteY3" fmla="*/ 26988 h 531020"/>
              <a:gd name="connsiteX4" fmla="*/ 439341 w 731440"/>
              <a:gd name="connsiteY4" fmla="*/ 184151 h 531020"/>
              <a:gd name="connsiteX5" fmla="*/ 398859 w 731440"/>
              <a:gd name="connsiteY5" fmla="*/ 172244 h 531020"/>
              <a:gd name="connsiteX6" fmla="*/ 522684 w 731440"/>
              <a:gd name="connsiteY6" fmla="*/ 212726 h 531020"/>
              <a:gd name="connsiteX7" fmla="*/ 672703 w 731440"/>
              <a:gd name="connsiteY7" fmla="*/ 212726 h 531020"/>
              <a:gd name="connsiteX8" fmla="*/ 729853 w 731440"/>
              <a:gd name="connsiteY8" fmla="*/ 296069 h 531020"/>
              <a:gd name="connsiteX9" fmla="*/ 663178 w 731440"/>
              <a:gd name="connsiteY9" fmla="*/ 481807 h 531020"/>
              <a:gd name="connsiteX10" fmla="*/ 513159 w 731440"/>
              <a:gd name="connsiteY10" fmla="*/ 527051 h 531020"/>
              <a:gd name="connsiteX11" fmla="*/ 263128 w 731440"/>
              <a:gd name="connsiteY11" fmla="*/ 457994 h 531020"/>
              <a:gd name="connsiteX12" fmla="*/ 86916 w 731440"/>
              <a:gd name="connsiteY12" fmla="*/ 315119 h 531020"/>
              <a:gd name="connsiteX13" fmla="*/ 13097 w 731440"/>
              <a:gd name="connsiteY13" fmla="*/ 207963 h 531020"/>
              <a:gd name="connsiteX14" fmla="*/ 32147 w 731440"/>
              <a:gd name="connsiteY14" fmla="*/ 81757 h 531020"/>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398859 w 731440"/>
              <a:gd name="connsiteY4" fmla="*/ 170259 h 529035"/>
              <a:gd name="connsiteX5" fmla="*/ 522684 w 731440"/>
              <a:gd name="connsiteY5" fmla="*/ 210741 h 529035"/>
              <a:gd name="connsiteX6" fmla="*/ 672703 w 731440"/>
              <a:gd name="connsiteY6" fmla="*/ 210741 h 529035"/>
              <a:gd name="connsiteX7" fmla="*/ 729853 w 731440"/>
              <a:gd name="connsiteY7" fmla="*/ 294084 h 529035"/>
              <a:gd name="connsiteX8" fmla="*/ 663178 w 731440"/>
              <a:gd name="connsiteY8" fmla="*/ 479822 h 529035"/>
              <a:gd name="connsiteX9" fmla="*/ 513159 w 731440"/>
              <a:gd name="connsiteY9" fmla="*/ 525066 h 529035"/>
              <a:gd name="connsiteX10" fmla="*/ 263128 w 731440"/>
              <a:gd name="connsiteY10" fmla="*/ 456009 h 529035"/>
              <a:gd name="connsiteX11" fmla="*/ 86916 w 731440"/>
              <a:gd name="connsiteY11" fmla="*/ 313134 h 529035"/>
              <a:gd name="connsiteX12" fmla="*/ 13097 w 731440"/>
              <a:gd name="connsiteY12" fmla="*/ 205978 h 529035"/>
              <a:gd name="connsiteX13" fmla="*/ 32147 w 731440"/>
              <a:gd name="connsiteY13" fmla="*/ 79772 h 5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440" h="529035">
                <a:moveTo>
                  <a:pt x="32147" y="79772"/>
                </a:moveTo>
                <a:cubicBezTo>
                  <a:pt x="44450" y="48816"/>
                  <a:pt x="39688" y="30163"/>
                  <a:pt x="86916" y="20241"/>
                </a:cubicBezTo>
                <a:cubicBezTo>
                  <a:pt x="134144" y="10319"/>
                  <a:pt x="266701" y="19447"/>
                  <a:pt x="315516" y="20241"/>
                </a:cubicBezTo>
                <a:cubicBezTo>
                  <a:pt x="364331" y="21035"/>
                  <a:pt x="365918" y="0"/>
                  <a:pt x="379809" y="25003"/>
                </a:cubicBezTo>
                <a:cubicBezTo>
                  <a:pt x="393700" y="50006"/>
                  <a:pt x="375047" y="139303"/>
                  <a:pt x="398859" y="170259"/>
                </a:cubicBezTo>
                <a:cubicBezTo>
                  <a:pt x="422672" y="201215"/>
                  <a:pt x="477043" y="203994"/>
                  <a:pt x="522684" y="210741"/>
                </a:cubicBezTo>
                <a:cubicBezTo>
                  <a:pt x="568325" y="217488"/>
                  <a:pt x="638175" y="196851"/>
                  <a:pt x="672703" y="210741"/>
                </a:cubicBezTo>
                <a:cubicBezTo>
                  <a:pt x="707231" y="224631"/>
                  <a:pt x="731440" y="249237"/>
                  <a:pt x="729853" y="294084"/>
                </a:cubicBezTo>
                <a:cubicBezTo>
                  <a:pt x="728266" y="338931"/>
                  <a:pt x="699294" y="441325"/>
                  <a:pt x="663178" y="479822"/>
                </a:cubicBezTo>
                <a:cubicBezTo>
                  <a:pt x="627062" y="518319"/>
                  <a:pt x="579834" y="529035"/>
                  <a:pt x="513159" y="525066"/>
                </a:cubicBezTo>
                <a:cubicBezTo>
                  <a:pt x="446484" y="521097"/>
                  <a:pt x="334168" y="491331"/>
                  <a:pt x="263128" y="456009"/>
                </a:cubicBezTo>
                <a:cubicBezTo>
                  <a:pt x="192088" y="420687"/>
                  <a:pt x="128588" y="354806"/>
                  <a:pt x="86916" y="313134"/>
                </a:cubicBezTo>
                <a:cubicBezTo>
                  <a:pt x="45244" y="271462"/>
                  <a:pt x="26194" y="241300"/>
                  <a:pt x="13097" y="205978"/>
                </a:cubicBezTo>
                <a:cubicBezTo>
                  <a:pt x="0" y="170656"/>
                  <a:pt x="19844" y="110728"/>
                  <a:pt x="32147" y="79772"/>
                </a:cubicBezTo>
                <a:close/>
              </a:path>
            </a:pathLst>
          </a:custGeom>
          <a:solidFill>
            <a:srgbClr val="99CC00"/>
          </a:solidFill>
          <a:ln w="47625" cap="flat" cmpd="sng" algn="ctr">
            <a:solidFill>
              <a:schemeClr val="tx1">
                <a:alpha val="42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11" name="図 10" descr="座席, 家具, チェアー, 座る が含まれている画像&#10;&#10;自動的に生成された説明">
            <a:extLst>
              <a:ext uri="{FF2B5EF4-FFF2-40B4-BE49-F238E27FC236}">
                <a16:creationId xmlns:a16="http://schemas.microsoft.com/office/drawing/2014/main" id="{3182EB62-CACE-439E-812C-0965682656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7467"/>
          <a:stretch/>
        </p:blipFill>
        <p:spPr>
          <a:xfrm>
            <a:off x="5689907" y="3220263"/>
            <a:ext cx="2476216" cy="3734820"/>
          </a:xfrm>
          <a:prstGeom prst="rect">
            <a:avLst/>
          </a:prstGeom>
        </p:spPr>
      </p:pic>
      <p:pic>
        <p:nvPicPr>
          <p:cNvPr id="66" name="図 65">
            <a:extLst>
              <a:ext uri="{FF2B5EF4-FFF2-40B4-BE49-F238E27FC236}">
                <a16:creationId xmlns:a16="http://schemas.microsoft.com/office/drawing/2014/main" id="{B67DE8E6-261F-4AC3-9542-F89B07760F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386" y="948109"/>
            <a:ext cx="143248" cy="144000"/>
          </a:xfrm>
          <a:prstGeom prst="rect">
            <a:avLst/>
          </a:prstGeom>
        </p:spPr>
      </p:pic>
      <p:pic>
        <p:nvPicPr>
          <p:cNvPr id="67" name="図 66">
            <a:extLst>
              <a:ext uri="{FF2B5EF4-FFF2-40B4-BE49-F238E27FC236}">
                <a16:creationId xmlns:a16="http://schemas.microsoft.com/office/drawing/2014/main" id="{E37ADCFB-1411-47CE-ADE9-B87B76AA98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386" y="948109"/>
            <a:ext cx="143248" cy="144000"/>
          </a:xfrm>
          <a:prstGeom prst="rect">
            <a:avLst/>
          </a:prstGeom>
        </p:spPr>
      </p:pic>
      <p:pic>
        <p:nvPicPr>
          <p:cNvPr id="70" name="図 69">
            <a:extLst>
              <a:ext uri="{FF2B5EF4-FFF2-40B4-BE49-F238E27FC236}">
                <a16:creationId xmlns:a16="http://schemas.microsoft.com/office/drawing/2014/main" id="{F22AC212-DDCC-4FFE-90A3-8643B8FAA9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386" y="948109"/>
            <a:ext cx="143248" cy="144000"/>
          </a:xfrm>
          <a:prstGeom prst="rect">
            <a:avLst/>
          </a:prstGeom>
        </p:spPr>
      </p:pic>
      <p:pic>
        <p:nvPicPr>
          <p:cNvPr id="72" name="図 71">
            <a:extLst>
              <a:ext uri="{FF2B5EF4-FFF2-40B4-BE49-F238E27FC236}">
                <a16:creationId xmlns:a16="http://schemas.microsoft.com/office/drawing/2014/main" id="{1912CB05-58B1-4D3C-8825-D66F23F4A2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386" y="948109"/>
            <a:ext cx="143248" cy="144000"/>
          </a:xfrm>
          <a:prstGeom prst="rect">
            <a:avLst/>
          </a:prstGeom>
        </p:spPr>
      </p:pic>
      <p:pic>
        <p:nvPicPr>
          <p:cNvPr id="73" name="図 72">
            <a:extLst>
              <a:ext uri="{FF2B5EF4-FFF2-40B4-BE49-F238E27FC236}">
                <a16:creationId xmlns:a16="http://schemas.microsoft.com/office/drawing/2014/main" id="{1078990C-A6E1-4DA4-BF9E-66CB4F58C2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386" y="948109"/>
            <a:ext cx="143248" cy="144000"/>
          </a:xfrm>
          <a:prstGeom prst="rect">
            <a:avLst/>
          </a:prstGeom>
        </p:spPr>
      </p:pic>
      <p:sp>
        <p:nvSpPr>
          <p:cNvPr id="41" name="テキスト ボックス 40">
            <a:extLst>
              <a:ext uri="{FF2B5EF4-FFF2-40B4-BE49-F238E27FC236}">
                <a16:creationId xmlns:a16="http://schemas.microsoft.com/office/drawing/2014/main" id="{DCFAF106-78F7-433C-8A9C-943C0FCC5C2C}"/>
              </a:ext>
            </a:extLst>
          </p:cNvPr>
          <p:cNvSpPr txBox="1"/>
          <p:nvPr/>
        </p:nvSpPr>
        <p:spPr>
          <a:xfrm>
            <a:off x="198101" y="6027003"/>
            <a:ext cx="9890849" cy="830997"/>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確かに飛沫は前に飛びますが、よっぽど大きな声でなければ</a:t>
            </a:r>
            <a:endParaRPr kumimoji="0" lang="en-US" altLang="ja-JP"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目の前の、</a:t>
            </a:r>
            <a:r>
              <a:rPr kumimoji="0" lang="en-US" altLang="ja-JP"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1</a:t>
            </a: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メートル以上離れている人の目、口、鼻に飛び込むでしょうか？</a:t>
            </a:r>
          </a:p>
        </p:txBody>
      </p:sp>
    </p:spTree>
    <p:extLst>
      <p:ext uri="{BB962C8B-B14F-4D97-AF65-F5344CB8AC3E}">
        <p14:creationId xmlns:p14="http://schemas.microsoft.com/office/powerpoint/2010/main" val="1608856360"/>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3478">
        <p:fade/>
      </p:transition>
    </mc:Choice>
    <mc:Fallback xmlns="">
      <p:transition spd="med" advTm="134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500"/>
                                        <p:tgtEl>
                                          <p:spTgt spid="88"/>
                                        </p:tgtEl>
                                      </p:cBhvr>
                                    </p:animEffect>
                                  </p:childTnLst>
                                </p:cTn>
                              </p:par>
                            </p:childTnLst>
                          </p:cTn>
                        </p:par>
                        <p:par>
                          <p:cTn id="8" fill="hold">
                            <p:stCondLst>
                              <p:cond delay="1500"/>
                            </p:stCondLst>
                            <p:childTnLst>
                              <p:par>
                                <p:cTn id="9" presetID="50" presetClass="path" presetSubtype="0" fill="hold" nodeType="afterEffect">
                                  <p:stCondLst>
                                    <p:cond delay="0"/>
                                  </p:stCondLst>
                                  <p:childTnLst>
                                    <p:animMotion origin="layout" path="M 1.11111E-6 -0.00023 L 0.37222 0.21019 " pathEditMode="relative" rAng="0" ptsTypes="AA">
                                      <p:cBhvr>
                                        <p:cTn id="10" dur="2000" fill="hold"/>
                                        <p:tgtEl>
                                          <p:spTgt spid="66"/>
                                        </p:tgtEl>
                                        <p:attrNameLst>
                                          <p:attrName>ppt_x</p:attrName>
                                          <p:attrName>ppt_y</p:attrName>
                                        </p:attrNameLst>
                                      </p:cBhvr>
                                      <p:rCtr x="18611" y="10509"/>
                                    </p:animMotion>
                                  </p:childTnLst>
                                </p:cTn>
                              </p:par>
                              <p:par>
                                <p:cTn id="11" presetID="50" presetClass="path" presetSubtype="0" fill="hold" nodeType="withEffect">
                                  <p:stCondLst>
                                    <p:cond delay="0"/>
                                  </p:stCondLst>
                                  <p:childTnLst>
                                    <p:animMotion origin="layout" path="M 1.11111E-6 -0.00046 L 0.38904 0.22894 " pathEditMode="relative" rAng="0" ptsTypes="AA">
                                      <p:cBhvr>
                                        <p:cTn id="12" dur="2000" fill="hold"/>
                                        <p:tgtEl>
                                          <p:spTgt spid="67"/>
                                        </p:tgtEl>
                                        <p:attrNameLst>
                                          <p:attrName>ppt_x</p:attrName>
                                          <p:attrName>ppt_y</p:attrName>
                                        </p:attrNameLst>
                                      </p:cBhvr>
                                      <p:rCtr x="19444" y="11458"/>
                                    </p:animMotion>
                                  </p:childTnLst>
                                </p:cTn>
                              </p:par>
                              <p:par>
                                <p:cTn id="13" presetID="50" presetClass="path" presetSubtype="0" fill="hold" nodeType="withEffect">
                                  <p:stCondLst>
                                    <p:cond delay="0"/>
                                  </p:stCondLst>
                                  <p:childTnLst>
                                    <p:animMotion origin="layout" path="M 1.11111E-6 -1.11111E-6 L 0.40432 0.21273 " pathEditMode="relative" rAng="0" ptsTypes="AA">
                                      <p:cBhvr>
                                        <p:cTn id="14" dur="2000" fill="hold"/>
                                        <p:tgtEl>
                                          <p:spTgt spid="70"/>
                                        </p:tgtEl>
                                        <p:attrNameLst>
                                          <p:attrName>ppt_x</p:attrName>
                                          <p:attrName>ppt_y</p:attrName>
                                        </p:attrNameLst>
                                      </p:cBhvr>
                                      <p:rCtr x="20216" y="10625"/>
                                    </p:animMotion>
                                  </p:childTnLst>
                                </p:cTn>
                              </p:par>
                              <p:par>
                                <p:cTn id="15" presetID="50" presetClass="path" presetSubtype="0" fill="hold" nodeType="withEffect">
                                  <p:stCondLst>
                                    <p:cond delay="0"/>
                                  </p:stCondLst>
                                  <p:childTnLst>
                                    <p:animMotion origin="layout" path="M 1.11111E-6 -0.00046 L 0.38951 0.26783 " pathEditMode="relative" rAng="0" ptsTypes="AA">
                                      <p:cBhvr>
                                        <p:cTn id="16" dur="2000" fill="hold"/>
                                        <p:tgtEl>
                                          <p:spTgt spid="72"/>
                                        </p:tgtEl>
                                        <p:attrNameLst>
                                          <p:attrName>ppt_x</p:attrName>
                                          <p:attrName>ppt_y</p:attrName>
                                        </p:attrNameLst>
                                      </p:cBhvr>
                                      <p:rCtr x="19475" y="13403"/>
                                    </p:animMotion>
                                  </p:childTnLst>
                                </p:cTn>
                              </p:par>
                            </p:childTnLst>
                          </p:cTn>
                        </p:par>
                        <p:par>
                          <p:cTn id="17" fill="hold">
                            <p:stCondLst>
                              <p:cond delay="3500"/>
                            </p:stCondLst>
                            <p:childTnLst>
                              <p:par>
                                <p:cTn id="18" presetID="1" presetClass="emph" presetSubtype="2" fill="hold" nodeType="afterEffect">
                                  <p:stCondLst>
                                    <p:cond delay="0"/>
                                  </p:stCondLst>
                                  <p:childTnLst>
                                    <p:animClr clrSpc="rgb" dir="cw">
                                      <p:cBhvr>
                                        <p:cTn id="19" dur="2000" fill="hold"/>
                                        <p:tgtEl>
                                          <p:spTgt spid="95"/>
                                        </p:tgtEl>
                                        <p:attrNameLst>
                                          <p:attrName>fillcolor</p:attrName>
                                        </p:attrNameLst>
                                      </p:cBhvr>
                                      <p:to>
                                        <a:srgbClr val="FFCC99"/>
                                      </p:to>
                                    </p:animClr>
                                    <p:set>
                                      <p:cBhvr>
                                        <p:cTn id="20" dur="2000" fill="hold"/>
                                        <p:tgtEl>
                                          <p:spTgt spid="95"/>
                                        </p:tgtEl>
                                        <p:attrNameLst>
                                          <p:attrName>fill.type</p:attrName>
                                        </p:attrNameLst>
                                      </p:cBhvr>
                                      <p:to>
                                        <p:strVal val="solid"/>
                                      </p:to>
                                    </p:set>
                                    <p:set>
                                      <p:cBhvr>
                                        <p:cTn id="21" dur="2000" fill="hold"/>
                                        <p:tgtEl>
                                          <p:spTgt spid="95"/>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2000" fill="hold"/>
                                        <p:tgtEl>
                                          <p:spTgt spid="96"/>
                                        </p:tgtEl>
                                        <p:attrNameLst>
                                          <p:attrName>fillcolor</p:attrName>
                                        </p:attrNameLst>
                                      </p:cBhvr>
                                      <p:to>
                                        <a:srgbClr val="FFCC99"/>
                                      </p:to>
                                    </p:animClr>
                                    <p:set>
                                      <p:cBhvr>
                                        <p:cTn id="24" dur="2000" fill="hold"/>
                                        <p:tgtEl>
                                          <p:spTgt spid="96"/>
                                        </p:tgtEl>
                                        <p:attrNameLst>
                                          <p:attrName>fill.type</p:attrName>
                                        </p:attrNameLst>
                                      </p:cBhvr>
                                      <p:to>
                                        <p:strVal val="solid"/>
                                      </p:to>
                                    </p:set>
                                    <p:set>
                                      <p:cBhvr>
                                        <p:cTn id="25" dur="2000" fill="hold"/>
                                        <p:tgtEl>
                                          <p:spTgt spid="96"/>
                                        </p:tgtEl>
                                        <p:attrNameLst>
                                          <p:attrName>fill.on</p:attrName>
                                        </p:attrNameLst>
                                      </p:cBhvr>
                                      <p:to>
                                        <p:strVal val="true"/>
                                      </p:to>
                                    </p:set>
                                  </p:childTnLst>
                                </p:cTn>
                              </p:par>
                              <p:par>
                                <p:cTn id="26" presetID="1" presetClass="emph" presetSubtype="2" fill="hold" nodeType="withEffect">
                                  <p:stCondLst>
                                    <p:cond delay="0"/>
                                  </p:stCondLst>
                                  <p:childTnLst>
                                    <p:animClr clrSpc="rgb" dir="cw">
                                      <p:cBhvr>
                                        <p:cTn id="27" dur="2000" fill="hold"/>
                                        <p:tgtEl>
                                          <p:spTgt spid="86"/>
                                        </p:tgtEl>
                                        <p:attrNameLst>
                                          <p:attrName>fillcolor</p:attrName>
                                        </p:attrNameLst>
                                      </p:cBhvr>
                                      <p:to>
                                        <a:srgbClr val="FFCC99"/>
                                      </p:to>
                                    </p:animClr>
                                    <p:set>
                                      <p:cBhvr>
                                        <p:cTn id="28" dur="2000" fill="hold"/>
                                        <p:tgtEl>
                                          <p:spTgt spid="86"/>
                                        </p:tgtEl>
                                        <p:attrNameLst>
                                          <p:attrName>fill.type</p:attrName>
                                        </p:attrNameLst>
                                      </p:cBhvr>
                                      <p:to>
                                        <p:strVal val="solid"/>
                                      </p:to>
                                    </p:set>
                                    <p:set>
                                      <p:cBhvr>
                                        <p:cTn id="29" dur="2000" fill="hold"/>
                                        <p:tgtEl>
                                          <p:spTgt spid="86"/>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89"/>
                                        </p:tgtEl>
                                        <p:attrNameLst>
                                          <p:attrName>fillcolor</p:attrName>
                                        </p:attrNameLst>
                                      </p:cBhvr>
                                      <p:to>
                                        <a:srgbClr val="FFCC99"/>
                                      </p:to>
                                    </p:animClr>
                                    <p:set>
                                      <p:cBhvr>
                                        <p:cTn id="32" dur="2000" fill="hold"/>
                                        <p:tgtEl>
                                          <p:spTgt spid="89"/>
                                        </p:tgtEl>
                                        <p:attrNameLst>
                                          <p:attrName>fill.type</p:attrName>
                                        </p:attrNameLst>
                                      </p:cBhvr>
                                      <p:to>
                                        <p:strVal val="solid"/>
                                      </p:to>
                                    </p:set>
                                    <p:set>
                                      <p:cBhvr>
                                        <p:cTn id="33" dur="2000" fill="hold"/>
                                        <p:tgtEl>
                                          <p:spTgt spid="8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85"/>
                                        </p:tgtEl>
                                        <p:attrNameLst>
                                          <p:attrName>fillcolor</p:attrName>
                                        </p:attrNameLst>
                                      </p:cBhvr>
                                      <p:to>
                                        <a:srgbClr val="FFCC99"/>
                                      </p:to>
                                    </p:animClr>
                                    <p:set>
                                      <p:cBhvr>
                                        <p:cTn id="36" dur="2000" fill="hold"/>
                                        <p:tgtEl>
                                          <p:spTgt spid="85"/>
                                        </p:tgtEl>
                                        <p:attrNameLst>
                                          <p:attrName>fill.type</p:attrName>
                                        </p:attrNameLst>
                                      </p:cBhvr>
                                      <p:to>
                                        <p:strVal val="solid"/>
                                      </p:to>
                                    </p:set>
                                    <p:set>
                                      <p:cBhvr>
                                        <p:cTn id="37" dur="2000" fill="hold"/>
                                        <p:tgtEl>
                                          <p:spTgt spid="85"/>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2000" fill="hold"/>
                                        <p:tgtEl>
                                          <p:spTgt spid="83"/>
                                        </p:tgtEl>
                                        <p:attrNameLst>
                                          <p:attrName>fillcolor</p:attrName>
                                        </p:attrNameLst>
                                      </p:cBhvr>
                                      <p:to>
                                        <a:srgbClr val="FFCC99"/>
                                      </p:to>
                                    </p:animClr>
                                    <p:set>
                                      <p:cBhvr>
                                        <p:cTn id="40" dur="2000" fill="hold"/>
                                        <p:tgtEl>
                                          <p:spTgt spid="83"/>
                                        </p:tgtEl>
                                        <p:attrNameLst>
                                          <p:attrName>fill.type</p:attrName>
                                        </p:attrNameLst>
                                      </p:cBhvr>
                                      <p:to>
                                        <p:strVal val="solid"/>
                                      </p:to>
                                    </p:set>
                                    <p:set>
                                      <p:cBhvr>
                                        <p:cTn id="41" dur="2000" fill="hold"/>
                                        <p:tgtEl>
                                          <p:spTgt spid="83"/>
                                        </p:tgtEl>
                                        <p:attrNameLst>
                                          <p:attrName>fill.on</p:attrName>
                                        </p:attrNameLst>
                                      </p:cBhvr>
                                      <p:to>
                                        <p:strVal val="true"/>
                                      </p:to>
                                    </p:se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62" y="1088428"/>
            <a:ext cx="9135207" cy="8205906"/>
          </a:xfrm>
          <a:prstGeom prst="rect">
            <a:avLst/>
          </a:prstGeom>
        </p:spPr>
      </p:pic>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pic>
        <p:nvPicPr>
          <p:cNvPr id="7" name="図 6" descr="皿, 座る, 食品, ボウル が含まれている画像&#10;&#10;自動的に生成された説明">
            <a:extLst>
              <a:ext uri="{FF2B5EF4-FFF2-40B4-BE49-F238E27FC236}">
                <a16:creationId xmlns:a16="http://schemas.microsoft.com/office/drawing/2014/main" id="{0B0C1C09-3B5D-4067-B84D-6ACC108F9D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2880" y="3580694"/>
            <a:ext cx="679620" cy="517322"/>
          </a:xfrm>
          <a:prstGeom prst="rect">
            <a:avLst/>
          </a:prstGeom>
          <a:effectLst>
            <a:outerShdw blurRad="50800" dist="38100" dir="5400000" algn="t" rotWithShape="0">
              <a:prstClr val="black">
                <a:alpha val="40000"/>
              </a:prstClr>
            </a:outerShdw>
          </a:effectLst>
        </p:spPr>
      </p:pic>
      <p:pic>
        <p:nvPicPr>
          <p:cNvPr id="66" name="図 65" descr="皿, 座る, 食品, ボウル が含まれている画像&#10;&#10;自動的に生成された説明">
            <a:extLst>
              <a:ext uri="{FF2B5EF4-FFF2-40B4-BE49-F238E27FC236}">
                <a16:creationId xmlns:a16="http://schemas.microsoft.com/office/drawing/2014/main" id="{0F3A16A3-DD9B-49FA-B343-EDA275D3E3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5251" y="2332742"/>
            <a:ext cx="679620" cy="517322"/>
          </a:xfrm>
          <a:prstGeom prst="rect">
            <a:avLst/>
          </a:prstGeom>
          <a:effectLst>
            <a:outerShdw blurRad="50800" dist="38100" dir="5400000" algn="t" rotWithShape="0">
              <a:prstClr val="black">
                <a:alpha val="40000"/>
              </a:prstClr>
            </a:outerShdw>
          </a:effectLst>
        </p:spPr>
      </p:pic>
      <p:pic>
        <p:nvPicPr>
          <p:cNvPr id="67" name="図 66" descr="皿, 座る, 食品, ボウル が含まれている画像&#10;&#10;自動的に生成された説明">
            <a:extLst>
              <a:ext uri="{FF2B5EF4-FFF2-40B4-BE49-F238E27FC236}">
                <a16:creationId xmlns:a16="http://schemas.microsoft.com/office/drawing/2014/main" id="{6FE41A49-CCD4-4099-928D-9C1FD596B1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3457" y="1727793"/>
            <a:ext cx="679620" cy="517322"/>
          </a:xfrm>
          <a:prstGeom prst="rect">
            <a:avLst/>
          </a:prstGeom>
          <a:effectLst>
            <a:outerShdw blurRad="50800" dist="38100" dir="5400000" algn="t" rotWithShape="0">
              <a:prstClr val="black">
                <a:alpha val="40000"/>
              </a:prstClr>
            </a:outerShdw>
          </a:effectLst>
        </p:spPr>
      </p:pic>
      <p:pic>
        <p:nvPicPr>
          <p:cNvPr id="70" name="図 69" descr="皿, 座る, 食品, ボウル が含まれている画像&#10;&#10;自動的に生成された説明">
            <a:extLst>
              <a:ext uri="{FF2B5EF4-FFF2-40B4-BE49-F238E27FC236}">
                <a16:creationId xmlns:a16="http://schemas.microsoft.com/office/drawing/2014/main" id="{1F76664C-2942-44CB-9174-56DB4B5C1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3218" y="2701908"/>
            <a:ext cx="679620" cy="517322"/>
          </a:xfrm>
          <a:prstGeom prst="rect">
            <a:avLst/>
          </a:prstGeom>
          <a:effectLst>
            <a:outerShdw blurRad="50800" dist="38100" dir="5400000" algn="t" rotWithShape="0">
              <a:prstClr val="black">
                <a:alpha val="40000"/>
              </a:prstClr>
            </a:outerShdw>
          </a:effectLst>
        </p:spPr>
      </p:pic>
      <p:pic>
        <p:nvPicPr>
          <p:cNvPr id="10" name="図 9" descr="皿, 屋内, 座る, テーブル が含まれている画像&#10;&#10;自動的に生成された説明">
            <a:extLst>
              <a:ext uri="{FF2B5EF4-FFF2-40B4-BE49-F238E27FC236}">
                <a16:creationId xmlns:a16="http://schemas.microsoft.com/office/drawing/2014/main" id="{6780E5EE-EA4B-487E-8697-500FCB8DD8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20115177">
            <a:off x="3752571" y="2254040"/>
            <a:ext cx="3039858" cy="1063678"/>
          </a:xfrm>
          <a:prstGeom prst="rect">
            <a:avLst/>
          </a:prstGeom>
          <a:effectLst>
            <a:outerShdw blurRad="38100" dist="76200" dir="4680000" algn="t" rotWithShape="0">
              <a:prstClr val="black">
                <a:alpha val="40000"/>
              </a:prstClr>
            </a:outerShdw>
          </a:effectLst>
        </p:spPr>
      </p:pic>
      <p:pic>
        <p:nvPicPr>
          <p:cNvPr id="14" name="図 13" descr="ドーナツ, 食品, 座る, テーブル が含まれている画像&#10;&#10;自動的に生成された説明">
            <a:extLst>
              <a:ext uri="{FF2B5EF4-FFF2-40B4-BE49-F238E27FC236}">
                <a16:creationId xmlns:a16="http://schemas.microsoft.com/office/drawing/2014/main" id="{3144A051-266D-4ECF-A571-8624E92100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9101">
            <a:off x="5695830" y="1970197"/>
            <a:ext cx="697745" cy="743937"/>
          </a:xfrm>
          <a:prstGeom prst="rect">
            <a:avLst/>
          </a:prstGeom>
        </p:spPr>
      </p:pic>
      <p:pic>
        <p:nvPicPr>
          <p:cNvPr id="72" name="図 71" descr="ドーナツ, 食品, 座る, テーブル が含まれている画像&#10;&#10;自動的に生成された説明">
            <a:extLst>
              <a:ext uri="{FF2B5EF4-FFF2-40B4-BE49-F238E27FC236}">
                <a16:creationId xmlns:a16="http://schemas.microsoft.com/office/drawing/2014/main" id="{01B75AA7-8346-46B2-9DA2-2BF8D78EA0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9101">
            <a:off x="5427535" y="2100275"/>
            <a:ext cx="697745" cy="743937"/>
          </a:xfrm>
          <a:prstGeom prst="rect">
            <a:avLst/>
          </a:prstGeom>
        </p:spPr>
      </p:pic>
      <p:pic>
        <p:nvPicPr>
          <p:cNvPr id="73" name="図 72" descr="ドーナツ, 食品, 座る, テーブル が含まれている画像&#10;&#10;自動的に生成された説明">
            <a:extLst>
              <a:ext uri="{FF2B5EF4-FFF2-40B4-BE49-F238E27FC236}">
                <a16:creationId xmlns:a16="http://schemas.microsoft.com/office/drawing/2014/main" id="{EFA7894C-F208-48CE-9F3B-7679A0E97C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9101">
            <a:off x="5159240" y="2230353"/>
            <a:ext cx="697745" cy="743937"/>
          </a:xfrm>
          <a:prstGeom prst="rect">
            <a:avLst/>
          </a:prstGeom>
        </p:spPr>
      </p:pic>
      <p:pic>
        <p:nvPicPr>
          <p:cNvPr id="74" name="図 73" descr="ドーナツ, 食品, 座る, テーブル が含まれている画像&#10;&#10;自動的に生成された説明">
            <a:extLst>
              <a:ext uri="{FF2B5EF4-FFF2-40B4-BE49-F238E27FC236}">
                <a16:creationId xmlns:a16="http://schemas.microsoft.com/office/drawing/2014/main" id="{623978A3-34EF-44E4-A6EA-AB617EA966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9101">
            <a:off x="4890945" y="2360431"/>
            <a:ext cx="697745" cy="743937"/>
          </a:xfrm>
          <a:prstGeom prst="rect">
            <a:avLst/>
          </a:prstGeom>
        </p:spPr>
      </p:pic>
      <p:pic>
        <p:nvPicPr>
          <p:cNvPr id="75" name="図 74" descr="ドーナツ, 食品, 座る, テーブル が含まれている画像&#10;&#10;自動的に生成された説明">
            <a:extLst>
              <a:ext uri="{FF2B5EF4-FFF2-40B4-BE49-F238E27FC236}">
                <a16:creationId xmlns:a16="http://schemas.microsoft.com/office/drawing/2014/main" id="{C6674DC2-32C0-45C3-95CC-4CBCF1672A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9101">
            <a:off x="4622650" y="2490509"/>
            <a:ext cx="697745" cy="743937"/>
          </a:xfrm>
          <a:prstGeom prst="rect">
            <a:avLst/>
          </a:prstGeom>
        </p:spPr>
      </p:pic>
      <p:pic>
        <p:nvPicPr>
          <p:cNvPr id="76" name="図 75" descr="ドーナツ, 食品, 座る, テーブル が含まれている画像&#10;&#10;自動的に生成された説明">
            <a:extLst>
              <a:ext uri="{FF2B5EF4-FFF2-40B4-BE49-F238E27FC236}">
                <a16:creationId xmlns:a16="http://schemas.microsoft.com/office/drawing/2014/main" id="{86E14C73-A05A-4A9D-9731-4D64528ADB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79101">
            <a:off x="4354355" y="2620587"/>
            <a:ext cx="697745" cy="743937"/>
          </a:xfrm>
          <a:prstGeom prst="rect">
            <a:avLst/>
          </a:prstGeom>
        </p:spPr>
      </p:pic>
      <p:pic>
        <p:nvPicPr>
          <p:cNvPr id="25" name="図 24">
            <a:extLst>
              <a:ext uri="{FF2B5EF4-FFF2-40B4-BE49-F238E27FC236}">
                <a16:creationId xmlns:a16="http://schemas.microsoft.com/office/drawing/2014/main" id="{55DC8844-37C9-4B52-A2A9-FEA1209C5B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808305">
            <a:off x="4909671" y="3938067"/>
            <a:ext cx="1262880" cy="81814"/>
          </a:xfrm>
          <a:prstGeom prst="rect">
            <a:avLst/>
          </a:prstGeom>
          <a:effectLst>
            <a:outerShdw blurRad="50800" dist="38100" dir="5400000" algn="t" rotWithShape="0">
              <a:prstClr val="black">
                <a:alpha val="40000"/>
              </a:prstClr>
            </a:outerShdw>
          </a:effectLst>
        </p:spPr>
      </p:pic>
      <p:pic>
        <p:nvPicPr>
          <p:cNvPr id="27" name="図 26">
            <a:extLst>
              <a:ext uri="{FF2B5EF4-FFF2-40B4-BE49-F238E27FC236}">
                <a16:creationId xmlns:a16="http://schemas.microsoft.com/office/drawing/2014/main" id="{EE13405F-3C88-4CAB-BDBC-0BA47BBE7E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830765">
            <a:off x="7060410" y="2731165"/>
            <a:ext cx="1260775" cy="79716"/>
          </a:xfrm>
          <a:prstGeom prst="rect">
            <a:avLst/>
          </a:prstGeom>
          <a:effectLst>
            <a:outerShdw blurRad="50800" dist="38100" dir="5400000" algn="t" rotWithShape="0">
              <a:prstClr val="black">
                <a:alpha val="40000"/>
              </a:prstClr>
            </a:outerShdw>
          </a:effectLst>
        </p:spPr>
      </p:pic>
      <p:pic>
        <p:nvPicPr>
          <p:cNvPr id="20" name="図 19">
            <a:extLst>
              <a:ext uri="{FF2B5EF4-FFF2-40B4-BE49-F238E27FC236}">
                <a16:creationId xmlns:a16="http://schemas.microsoft.com/office/drawing/2014/main" id="{1463A04D-0E07-4596-87FE-954BA1AB56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410547">
            <a:off x="4339216" y="1761658"/>
            <a:ext cx="1188000" cy="79068"/>
          </a:xfrm>
          <a:prstGeom prst="rect">
            <a:avLst/>
          </a:prstGeom>
          <a:effectLst>
            <a:outerShdw blurRad="50800" dist="38100" dir="5400000" algn="t" rotWithShape="0">
              <a:prstClr val="black">
                <a:alpha val="40000"/>
              </a:prstClr>
            </a:outerShdw>
          </a:effectLst>
        </p:spPr>
      </p:pic>
      <p:pic>
        <p:nvPicPr>
          <p:cNvPr id="23" name="図 22">
            <a:extLst>
              <a:ext uri="{FF2B5EF4-FFF2-40B4-BE49-F238E27FC236}">
                <a16:creationId xmlns:a16="http://schemas.microsoft.com/office/drawing/2014/main" id="{7437E8F0-C01F-4FC4-9FB8-D901E819563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9471474">
            <a:off x="1970549" y="2651285"/>
            <a:ext cx="1188000" cy="75240"/>
          </a:xfrm>
          <a:prstGeom prst="rect">
            <a:avLst/>
          </a:prstGeom>
          <a:effectLst>
            <a:outerShdw blurRad="50800" dist="38100" dir="2700000" algn="tl" rotWithShape="0">
              <a:prstClr val="black">
                <a:alpha val="40000"/>
              </a:prstClr>
            </a:outerShdw>
          </a:effectLst>
        </p:spPr>
      </p:pic>
      <p:pic>
        <p:nvPicPr>
          <p:cNvPr id="9" name="図 8" descr="カップ, 飲料, 食品, ガラス が含まれている画像&#10;&#10;自動的に生成された説明">
            <a:extLst>
              <a:ext uri="{FF2B5EF4-FFF2-40B4-BE49-F238E27FC236}">
                <a16:creationId xmlns:a16="http://schemas.microsoft.com/office/drawing/2014/main" id="{D02D5A8A-A197-4A5E-AED8-20A93983DF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27627" y="2894186"/>
            <a:ext cx="456142" cy="774654"/>
          </a:xfrm>
          <a:prstGeom prst="rect">
            <a:avLst/>
          </a:prstGeom>
        </p:spPr>
      </p:pic>
      <p:pic>
        <p:nvPicPr>
          <p:cNvPr id="24" name="図 23" descr="カップ, 飲料, 食品, ガラス が含まれている画像&#10;&#10;自動的に生成された説明">
            <a:extLst>
              <a:ext uri="{FF2B5EF4-FFF2-40B4-BE49-F238E27FC236}">
                <a16:creationId xmlns:a16="http://schemas.microsoft.com/office/drawing/2014/main" id="{ED3F1792-F36F-46A5-A6C8-8F755B2A829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77491" y="1759763"/>
            <a:ext cx="456142" cy="774654"/>
          </a:xfrm>
          <a:prstGeom prst="rect">
            <a:avLst/>
          </a:prstGeom>
        </p:spPr>
      </p:pic>
      <p:pic>
        <p:nvPicPr>
          <p:cNvPr id="26" name="図 25" descr="カップ, 飲料, 食品, ガラス が含まれている画像&#10;&#10;自動的に生成された説明">
            <a:extLst>
              <a:ext uri="{FF2B5EF4-FFF2-40B4-BE49-F238E27FC236}">
                <a16:creationId xmlns:a16="http://schemas.microsoft.com/office/drawing/2014/main" id="{C2A4FC7E-8F1C-4ED2-BEAE-AE4D2EBDDD2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57229" y="1614997"/>
            <a:ext cx="456142" cy="774654"/>
          </a:xfrm>
          <a:prstGeom prst="rect">
            <a:avLst/>
          </a:prstGeom>
        </p:spPr>
      </p:pic>
      <p:pic>
        <p:nvPicPr>
          <p:cNvPr id="28" name="図 27" descr="カップ, 飲料, 食品, ガラス が含まれている画像&#10;&#10;自動的に生成された説明">
            <a:extLst>
              <a:ext uri="{FF2B5EF4-FFF2-40B4-BE49-F238E27FC236}">
                <a16:creationId xmlns:a16="http://schemas.microsoft.com/office/drawing/2014/main" id="{69B8E779-A343-4BC2-9D3E-C18A626FF6C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24186" y="2590748"/>
            <a:ext cx="456142" cy="774654"/>
          </a:xfrm>
          <a:prstGeom prst="rect">
            <a:avLst/>
          </a:prstGeom>
        </p:spPr>
      </p:pic>
      <p:pic>
        <p:nvPicPr>
          <p:cNvPr id="29" name="図 28" descr="アルコールの瓶&#10;&#10;自動的に生成された説明">
            <a:extLst>
              <a:ext uri="{FF2B5EF4-FFF2-40B4-BE49-F238E27FC236}">
                <a16:creationId xmlns:a16="http://schemas.microsoft.com/office/drawing/2014/main" id="{4F2B4399-DFA2-45E7-857B-B2A27690F7B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sp>
        <p:nvSpPr>
          <p:cNvPr id="30" name="テキスト ボックス 29">
            <a:extLst>
              <a:ext uri="{FF2B5EF4-FFF2-40B4-BE49-F238E27FC236}">
                <a16:creationId xmlns:a16="http://schemas.microsoft.com/office/drawing/2014/main" id="{8A4D3E65-889E-4117-99F9-5385ACFB1B0B}"/>
              </a:ext>
            </a:extLst>
          </p:cNvPr>
          <p:cNvSpPr txBox="1"/>
          <p:nvPr/>
        </p:nvSpPr>
        <p:spPr>
          <a:xfrm>
            <a:off x="3083481" y="0"/>
            <a:ext cx="412003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CECFF">
                    <a:lumMod val="75000"/>
                  </a:srgbClr>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飛沫</a:t>
            </a: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が</a:t>
            </a:r>
            <a:r>
              <a:rPr kumimoji="1" lang="ja-JP" altLang="en-US" sz="3600" b="0" i="0" u="none" strike="noStrike" kern="1200" cap="none" spc="0" normalizeH="0" baseline="0" noProof="0" dirty="0">
                <a:ln>
                  <a:noFill/>
                </a:ln>
                <a:solidFill>
                  <a:srgbClr val="F5A1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料理を介して</a:t>
            </a:r>
          </a:p>
        </p:txBody>
      </p:sp>
    </p:spTree>
    <p:extLst>
      <p:ext uri="{BB962C8B-B14F-4D97-AF65-F5344CB8AC3E}">
        <p14:creationId xmlns:p14="http://schemas.microsoft.com/office/powerpoint/2010/main" val="648659083"/>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4553">
        <p:fade/>
      </p:transition>
    </mc:Choice>
    <mc:Fallback xmlns="">
      <p:transition spd="med" advTm="45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 name="円/楕円 7">
            <a:extLst>
              <a:ext uri="{FF2B5EF4-FFF2-40B4-BE49-F238E27FC236}">
                <a16:creationId xmlns:a16="http://schemas.microsoft.com/office/drawing/2014/main" id="{975C066F-A230-472E-8C20-4AB297FE3439}"/>
              </a:ext>
            </a:extLst>
          </p:cNvPr>
          <p:cNvSpPr/>
          <p:nvPr/>
        </p:nvSpPr>
        <p:spPr bwMode="auto">
          <a:xfrm>
            <a:off x="1159705" y="69482"/>
            <a:ext cx="1264311" cy="1138510"/>
          </a:xfrm>
          <a:prstGeom prst="ellipse">
            <a:avLst/>
          </a:prstGeom>
          <a:solidFill>
            <a:schemeClr val="bg1">
              <a:lumMod val="75000"/>
              <a:lumOff val="25000"/>
            </a:schemeClr>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8" name="円/楕円 21">
            <a:extLst>
              <a:ext uri="{FF2B5EF4-FFF2-40B4-BE49-F238E27FC236}">
                <a16:creationId xmlns:a16="http://schemas.microsoft.com/office/drawing/2014/main" id="{802C0206-0ADC-443E-8EAB-DF962B65BAAF}"/>
              </a:ext>
            </a:extLst>
          </p:cNvPr>
          <p:cNvSpPr/>
          <p:nvPr/>
        </p:nvSpPr>
        <p:spPr bwMode="auto">
          <a:xfrm rot="20431047">
            <a:off x="1963199" y="870283"/>
            <a:ext cx="232734" cy="302120"/>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sp>
        <p:nvSpPr>
          <p:cNvPr id="28" name="正方形/長方形 27">
            <a:extLst>
              <a:ext uri="{FF2B5EF4-FFF2-40B4-BE49-F238E27FC236}">
                <a16:creationId xmlns:a16="http://schemas.microsoft.com/office/drawing/2014/main" id="{018CA4D4-EB8C-431C-92C6-B7138F871D5E}"/>
              </a:ext>
            </a:extLst>
          </p:cNvPr>
          <p:cNvSpPr/>
          <p:nvPr/>
        </p:nvSpPr>
        <p:spPr bwMode="auto">
          <a:xfrm rot="21025458">
            <a:off x="1613432" y="1877865"/>
            <a:ext cx="1281547" cy="1761230"/>
          </a:xfrm>
          <a:prstGeom prst="rect">
            <a:avLst/>
          </a:prstGeom>
          <a:solidFill>
            <a:schemeClr val="bg1">
              <a:lumMod val="75000"/>
              <a:lumOff val="25000"/>
            </a:schemeClr>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9736"/>
          <a:stretch/>
        </p:blipFill>
        <p:spPr>
          <a:xfrm>
            <a:off x="729762" y="1088428"/>
            <a:ext cx="9135207" cy="5765804"/>
          </a:xfrm>
          <a:prstGeom prst="rect">
            <a:avLst/>
          </a:prstGeom>
        </p:spPr>
      </p:pic>
      <p:pic>
        <p:nvPicPr>
          <p:cNvPr id="20" name="図 19">
            <a:extLst>
              <a:ext uri="{FF2B5EF4-FFF2-40B4-BE49-F238E27FC236}">
                <a16:creationId xmlns:a16="http://schemas.microsoft.com/office/drawing/2014/main" id="{1463A04D-0E07-4596-87FE-954BA1AB56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410547">
            <a:off x="4339216" y="1761658"/>
            <a:ext cx="1188000" cy="79068"/>
          </a:xfrm>
          <a:prstGeom prst="rect">
            <a:avLst/>
          </a:prstGeom>
          <a:effectLst>
            <a:outerShdw blurRad="50800" dist="38100" dir="5400000" algn="t" rotWithShape="0">
              <a:prstClr val="black">
                <a:alpha val="40000"/>
              </a:prstClr>
            </a:outerShdw>
          </a:effectLst>
        </p:spPr>
      </p:pic>
      <p:pic>
        <p:nvPicPr>
          <p:cNvPr id="5" name="図 4" descr="カップ, 飲料, 食品, ガラス が含まれている画像&#10;&#10;自動的に生成された説明">
            <a:extLst>
              <a:ext uri="{FF2B5EF4-FFF2-40B4-BE49-F238E27FC236}">
                <a16:creationId xmlns:a16="http://schemas.microsoft.com/office/drawing/2014/main" id="{85ABEF9D-DF3E-4EFE-A037-0BC98E967A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7229" y="1614997"/>
            <a:ext cx="456142" cy="774654"/>
          </a:xfrm>
          <a:prstGeom prst="rect">
            <a:avLst/>
          </a:prstGeom>
        </p:spPr>
      </p:pic>
      <p:sp>
        <p:nvSpPr>
          <p:cNvPr id="24" name="フリーフォーム 68">
            <a:extLst>
              <a:ext uri="{FF2B5EF4-FFF2-40B4-BE49-F238E27FC236}">
                <a16:creationId xmlns:a16="http://schemas.microsoft.com/office/drawing/2014/main" id="{96E6E771-66C0-49BD-9531-FC305E7D99EF}"/>
              </a:ext>
            </a:extLst>
          </p:cNvPr>
          <p:cNvSpPr/>
          <p:nvPr/>
        </p:nvSpPr>
        <p:spPr bwMode="auto">
          <a:xfrm>
            <a:off x="2511949" y="1142268"/>
            <a:ext cx="972032" cy="1171050"/>
          </a:xfrm>
          <a:custGeom>
            <a:avLst/>
            <a:gdLst>
              <a:gd name="connsiteX0" fmla="*/ 404026 w 1114751"/>
              <a:gd name="connsiteY0" fmla="*/ 31809 h 1480321"/>
              <a:gd name="connsiteX1" fmla="*/ 708826 w 1114751"/>
              <a:gd name="connsiteY1" fmla="*/ 256848 h 1480321"/>
              <a:gd name="connsiteX2" fmla="*/ 928168 w 1114751"/>
              <a:gd name="connsiteY2" fmla="*/ 436310 h 1480321"/>
              <a:gd name="connsiteX3" fmla="*/ 1039263 w 1114751"/>
              <a:gd name="connsiteY3" fmla="*/ 598680 h 1480321"/>
              <a:gd name="connsiteX4" fmla="*/ 1110478 w 1114751"/>
              <a:gd name="connsiteY4" fmla="*/ 860751 h 1480321"/>
              <a:gd name="connsiteX5" fmla="*/ 1064901 w 1114751"/>
              <a:gd name="connsiteY5" fmla="*/ 1202583 h 1480321"/>
              <a:gd name="connsiteX6" fmla="*/ 822770 w 1114751"/>
              <a:gd name="connsiteY6" fmla="*/ 1444714 h 1480321"/>
              <a:gd name="connsiteX7" fmla="*/ 321416 w 1114751"/>
              <a:gd name="connsiteY7" fmla="*/ 1416228 h 1480321"/>
              <a:gd name="connsiteX8" fmla="*/ 119166 w 1114751"/>
              <a:gd name="connsiteY8" fmla="*/ 1384893 h 1480321"/>
              <a:gd name="connsiteX9" fmla="*/ 28011 w 1114751"/>
              <a:gd name="connsiteY9" fmla="*/ 1330770 h 1480321"/>
              <a:gd name="connsiteX10" fmla="*/ 42254 w 1114751"/>
              <a:gd name="connsiteY10" fmla="*/ 1199734 h 1480321"/>
              <a:gd name="connsiteX11" fmla="*/ 281536 w 1114751"/>
              <a:gd name="connsiteY11" fmla="*/ 1208280 h 1480321"/>
              <a:gd name="connsiteX12" fmla="*/ 634762 w 1114751"/>
              <a:gd name="connsiteY12" fmla="*/ 1251009 h 1480321"/>
              <a:gd name="connsiteX13" fmla="*/ 802830 w 1114751"/>
              <a:gd name="connsiteY13" fmla="*/ 1216826 h 1480321"/>
              <a:gd name="connsiteX14" fmla="*/ 896833 w 1114751"/>
              <a:gd name="connsiteY14" fmla="*/ 1014576 h 1480321"/>
              <a:gd name="connsiteX15" fmla="*/ 871196 w 1114751"/>
              <a:gd name="connsiteY15" fmla="*/ 746807 h 1480321"/>
              <a:gd name="connsiteX16" fmla="*/ 748706 w 1114751"/>
              <a:gd name="connsiteY16" fmla="*/ 570194 h 1480321"/>
              <a:gd name="connsiteX17" fmla="*/ 543607 w 1114751"/>
              <a:gd name="connsiteY17" fmla="*/ 410673 h 1480321"/>
              <a:gd name="connsiteX18" fmla="*/ 352751 w 1114751"/>
              <a:gd name="connsiteY18" fmla="*/ 265394 h 1480321"/>
              <a:gd name="connsiteX19" fmla="*/ 287233 w 1114751"/>
              <a:gd name="connsiteY19" fmla="*/ 222665 h 1480321"/>
              <a:gd name="connsiteX20" fmla="*/ 295779 w 1114751"/>
              <a:gd name="connsiteY20" fmla="*/ 65992 h 1480321"/>
              <a:gd name="connsiteX21" fmla="*/ 404026 w 1114751"/>
              <a:gd name="connsiteY21" fmla="*/ 31809 h 1480321"/>
              <a:gd name="connsiteX0" fmla="*/ 408260 w 1118985"/>
              <a:gd name="connsiteY0" fmla="*/ 31809 h 1480321"/>
              <a:gd name="connsiteX1" fmla="*/ 713060 w 1118985"/>
              <a:gd name="connsiteY1" fmla="*/ 256848 h 1480321"/>
              <a:gd name="connsiteX2" fmla="*/ 932402 w 1118985"/>
              <a:gd name="connsiteY2" fmla="*/ 436310 h 1480321"/>
              <a:gd name="connsiteX3" fmla="*/ 1043497 w 1118985"/>
              <a:gd name="connsiteY3" fmla="*/ 598680 h 1480321"/>
              <a:gd name="connsiteX4" fmla="*/ 1114712 w 1118985"/>
              <a:gd name="connsiteY4" fmla="*/ 860751 h 1480321"/>
              <a:gd name="connsiteX5" fmla="*/ 1069135 w 1118985"/>
              <a:gd name="connsiteY5" fmla="*/ 1202583 h 1480321"/>
              <a:gd name="connsiteX6" fmla="*/ 827004 w 1118985"/>
              <a:gd name="connsiteY6" fmla="*/ 1444714 h 1480321"/>
              <a:gd name="connsiteX7" fmla="*/ 325650 w 1118985"/>
              <a:gd name="connsiteY7" fmla="*/ 1416228 h 1480321"/>
              <a:gd name="connsiteX8" fmla="*/ 123400 w 1118985"/>
              <a:gd name="connsiteY8" fmla="*/ 1384893 h 1480321"/>
              <a:gd name="connsiteX9" fmla="*/ 32245 w 1118985"/>
              <a:gd name="connsiteY9" fmla="*/ 1330770 h 1480321"/>
              <a:gd name="connsiteX10" fmla="*/ 46488 w 1118985"/>
              <a:gd name="connsiteY10" fmla="*/ 1199734 h 1480321"/>
              <a:gd name="connsiteX11" fmla="*/ 311170 w 1118985"/>
              <a:gd name="connsiteY11" fmla="*/ 1089746 h 1480321"/>
              <a:gd name="connsiteX12" fmla="*/ 638996 w 1118985"/>
              <a:gd name="connsiteY12" fmla="*/ 1251009 h 1480321"/>
              <a:gd name="connsiteX13" fmla="*/ 807064 w 1118985"/>
              <a:gd name="connsiteY13" fmla="*/ 1216826 h 1480321"/>
              <a:gd name="connsiteX14" fmla="*/ 901067 w 1118985"/>
              <a:gd name="connsiteY14" fmla="*/ 1014576 h 1480321"/>
              <a:gd name="connsiteX15" fmla="*/ 875430 w 1118985"/>
              <a:gd name="connsiteY15" fmla="*/ 746807 h 1480321"/>
              <a:gd name="connsiteX16" fmla="*/ 752940 w 1118985"/>
              <a:gd name="connsiteY16" fmla="*/ 570194 h 1480321"/>
              <a:gd name="connsiteX17" fmla="*/ 547841 w 1118985"/>
              <a:gd name="connsiteY17" fmla="*/ 410673 h 1480321"/>
              <a:gd name="connsiteX18" fmla="*/ 356985 w 1118985"/>
              <a:gd name="connsiteY18" fmla="*/ 265394 h 1480321"/>
              <a:gd name="connsiteX19" fmla="*/ 291467 w 1118985"/>
              <a:gd name="connsiteY19" fmla="*/ 222665 h 1480321"/>
              <a:gd name="connsiteX20" fmla="*/ 300013 w 1118985"/>
              <a:gd name="connsiteY20" fmla="*/ 65992 h 1480321"/>
              <a:gd name="connsiteX21" fmla="*/ 408260 w 1118985"/>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32129 w 1212118"/>
              <a:gd name="connsiteY12" fmla="*/ 1251009 h 1480321"/>
              <a:gd name="connsiteX13" fmla="*/ 900197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00197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7130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7130 w 1212118"/>
              <a:gd name="connsiteY13" fmla="*/ 1216826 h 1480321"/>
              <a:gd name="connsiteX14" fmla="*/ 994200 w 1212118"/>
              <a:gd name="connsiteY14" fmla="*/ 1014576 h 1480321"/>
              <a:gd name="connsiteX15" fmla="*/ 968563 w 1212118"/>
              <a:gd name="connsiteY15" fmla="*/ 746807 h 1480321"/>
              <a:gd name="connsiteX16" fmla="*/ 846073 w 1212118"/>
              <a:gd name="connsiteY16" fmla="*/ 570194 h 1480321"/>
              <a:gd name="connsiteX17" fmla="*/ 640974 w 1212118"/>
              <a:gd name="connsiteY17" fmla="*/ 410673 h 1480321"/>
              <a:gd name="connsiteX18" fmla="*/ 450118 w 1212118"/>
              <a:gd name="connsiteY18" fmla="*/ 265394 h 1480321"/>
              <a:gd name="connsiteX19" fmla="*/ 384600 w 1212118"/>
              <a:gd name="connsiteY19" fmla="*/ 222665 h 1480321"/>
              <a:gd name="connsiteX20" fmla="*/ 393146 w 1212118"/>
              <a:gd name="connsiteY20" fmla="*/ 65992 h 1480321"/>
              <a:gd name="connsiteX21" fmla="*/ 501393 w 1212118"/>
              <a:gd name="connsiteY21"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968563 w 1212118"/>
              <a:gd name="connsiteY14" fmla="*/ 746807 h 1480321"/>
              <a:gd name="connsiteX15" fmla="*/ 846073 w 1212118"/>
              <a:gd name="connsiteY15" fmla="*/ 570194 h 1480321"/>
              <a:gd name="connsiteX16" fmla="*/ 640974 w 1212118"/>
              <a:gd name="connsiteY16" fmla="*/ 410673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892363 w 1212118"/>
              <a:gd name="connsiteY14" fmla="*/ 831474 h 1480321"/>
              <a:gd name="connsiteX15" fmla="*/ 846073 w 1212118"/>
              <a:gd name="connsiteY15" fmla="*/ 570194 h 1480321"/>
              <a:gd name="connsiteX16" fmla="*/ 640974 w 1212118"/>
              <a:gd name="connsiteY16" fmla="*/ 410673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892363 w 1212118"/>
              <a:gd name="connsiteY14" fmla="*/ 831474 h 1480321"/>
              <a:gd name="connsiteX15" fmla="*/ 812207 w 1212118"/>
              <a:gd name="connsiteY15" fmla="*/ 629460 h 1480321"/>
              <a:gd name="connsiteX16" fmla="*/ 640974 w 1212118"/>
              <a:gd name="connsiteY16" fmla="*/ 410673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94200 w 1212118"/>
              <a:gd name="connsiteY13" fmla="*/ 1014576 h 1480321"/>
              <a:gd name="connsiteX14" fmla="*/ 892363 w 1212118"/>
              <a:gd name="connsiteY14" fmla="*/ 831474 h 1480321"/>
              <a:gd name="connsiteX15" fmla="*/ 812207 w 1212118"/>
              <a:gd name="connsiteY15" fmla="*/ 629460 h 1480321"/>
              <a:gd name="connsiteX16" fmla="*/ 607108 w 1212118"/>
              <a:gd name="connsiteY16" fmla="*/ 444539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812207 w 1212118"/>
              <a:gd name="connsiteY15" fmla="*/ 629460 h 1480321"/>
              <a:gd name="connsiteX16" fmla="*/ 607108 w 1212118"/>
              <a:gd name="connsiteY16" fmla="*/ 444539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450118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440143 w 1212118"/>
              <a:gd name="connsiteY17" fmla="*/ 265394 h 1480321"/>
              <a:gd name="connsiteX18" fmla="*/ 384600 w 1212118"/>
              <a:gd name="connsiteY18" fmla="*/ 222665 h 1480321"/>
              <a:gd name="connsiteX19" fmla="*/ 393146 w 1212118"/>
              <a:gd name="connsiteY19" fmla="*/ 65992 h 1480321"/>
              <a:gd name="connsiteX20" fmla="*/ 501393 w 1212118"/>
              <a:gd name="connsiteY20"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37673 w 1212118"/>
              <a:gd name="connsiteY13" fmla="*/ 101125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1073 w 1212118"/>
              <a:gd name="connsiteY13" fmla="*/ 103120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1073 w 1212118"/>
              <a:gd name="connsiteY13" fmla="*/ 103120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025535 w 1212118"/>
              <a:gd name="connsiteY2" fmla="*/ 436310 h 1480321"/>
              <a:gd name="connsiteX3" fmla="*/ 1136630 w 1212118"/>
              <a:gd name="connsiteY3" fmla="*/ 598680 h 1480321"/>
              <a:gd name="connsiteX4" fmla="*/ 1207845 w 1212118"/>
              <a:gd name="connsiteY4" fmla="*/ 860751 h 1480321"/>
              <a:gd name="connsiteX5" fmla="*/ 1162268 w 1212118"/>
              <a:gd name="connsiteY5" fmla="*/ 1202583 h 1480321"/>
              <a:gd name="connsiteX6" fmla="*/ 920137 w 1212118"/>
              <a:gd name="connsiteY6" fmla="*/ 1444714 h 1480321"/>
              <a:gd name="connsiteX7" fmla="*/ 418783 w 1212118"/>
              <a:gd name="connsiteY7" fmla="*/ 1416228 h 1480321"/>
              <a:gd name="connsiteX8" fmla="*/ 216533 w 1212118"/>
              <a:gd name="connsiteY8" fmla="*/ 1384893 h 1480321"/>
              <a:gd name="connsiteX9" fmla="*/ 125378 w 1212118"/>
              <a:gd name="connsiteY9" fmla="*/ 1330770 h 1480321"/>
              <a:gd name="connsiteX10" fmla="*/ 46488 w 1212118"/>
              <a:gd name="connsiteY10" fmla="*/ 1089667 h 1480321"/>
              <a:gd name="connsiteX11" fmla="*/ 404303 w 1212118"/>
              <a:gd name="connsiteY11" fmla="*/ 1089746 h 1480321"/>
              <a:gd name="connsiteX12" fmla="*/ 765996 w 1212118"/>
              <a:gd name="connsiteY12" fmla="*/ 1140942 h 1480321"/>
              <a:gd name="connsiteX13" fmla="*/ 911073 w 1212118"/>
              <a:gd name="connsiteY13" fmla="*/ 1031201 h 1480321"/>
              <a:gd name="connsiteX14" fmla="*/ 892363 w 1212118"/>
              <a:gd name="connsiteY14" fmla="*/ 831474 h 1480321"/>
              <a:gd name="connsiteX15" fmla="*/ 785606 w 1212118"/>
              <a:gd name="connsiteY15" fmla="*/ 639436 h 1480321"/>
              <a:gd name="connsiteX16" fmla="*/ 607108 w 1212118"/>
              <a:gd name="connsiteY16" fmla="*/ 444539 h 1480321"/>
              <a:gd name="connsiteX17" fmla="*/ 384600 w 1212118"/>
              <a:gd name="connsiteY17" fmla="*/ 222665 h 1480321"/>
              <a:gd name="connsiteX18" fmla="*/ 393146 w 1212118"/>
              <a:gd name="connsiteY18" fmla="*/ 65992 h 1480321"/>
              <a:gd name="connsiteX19" fmla="*/ 501393 w 1212118"/>
              <a:gd name="connsiteY19" fmla="*/ 31809 h 1480321"/>
              <a:gd name="connsiteX0" fmla="*/ 501393 w 1212118"/>
              <a:gd name="connsiteY0" fmla="*/ 31809 h 1480321"/>
              <a:gd name="connsiteX1" fmla="*/ 806193 w 1212118"/>
              <a:gd name="connsiteY1" fmla="*/ 256848 h 1480321"/>
              <a:gd name="connsiteX2" fmla="*/ 1136630 w 1212118"/>
              <a:gd name="connsiteY2" fmla="*/ 598680 h 1480321"/>
              <a:gd name="connsiteX3" fmla="*/ 1207845 w 1212118"/>
              <a:gd name="connsiteY3" fmla="*/ 860751 h 1480321"/>
              <a:gd name="connsiteX4" fmla="*/ 1162268 w 1212118"/>
              <a:gd name="connsiteY4" fmla="*/ 1202583 h 1480321"/>
              <a:gd name="connsiteX5" fmla="*/ 920137 w 1212118"/>
              <a:gd name="connsiteY5" fmla="*/ 1444714 h 1480321"/>
              <a:gd name="connsiteX6" fmla="*/ 418783 w 1212118"/>
              <a:gd name="connsiteY6" fmla="*/ 1416228 h 1480321"/>
              <a:gd name="connsiteX7" fmla="*/ 216533 w 1212118"/>
              <a:gd name="connsiteY7" fmla="*/ 1384893 h 1480321"/>
              <a:gd name="connsiteX8" fmla="*/ 125378 w 1212118"/>
              <a:gd name="connsiteY8" fmla="*/ 1330770 h 1480321"/>
              <a:gd name="connsiteX9" fmla="*/ 46488 w 1212118"/>
              <a:gd name="connsiteY9" fmla="*/ 1089667 h 1480321"/>
              <a:gd name="connsiteX10" fmla="*/ 404303 w 1212118"/>
              <a:gd name="connsiteY10" fmla="*/ 1089746 h 1480321"/>
              <a:gd name="connsiteX11" fmla="*/ 765996 w 1212118"/>
              <a:gd name="connsiteY11" fmla="*/ 1140942 h 1480321"/>
              <a:gd name="connsiteX12" fmla="*/ 911073 w 1212118"/>
              <a:gd name="connsiteY12" fmla="*/ 1031201 h 1480321"/>
              <a:gd name="connsiteX13" fmla="*/ 892363 w 1212118"/>
              <a:gd name="connsiteY13" fmla="*/ 831474 h 1480321"/>
              <a:gd name="connsiteX14" fmla="*/ 785606 w 1212118"/>
              <a:gd name="connsiteY14" fmla="*/ 639436 h 1480321"/>
              <a:gd name="connsiteX15" fmla="*/ 607108 w 1212118"/>
              <a:gd name="connsiteY15" fmla="*/ 444539 h 1480321"/>
              <a:gd name="connsiteX16" fmla="*/ 384600 w 1212118"/>
              <a:gd name="connsiteY16" fmla="*/ 222665 h 1480321"/>
              <a:gd name="connsiteX17" fmla="*/ 393146 w 1212118"/>
              <a:gd name="connsiteY17" fmla="*/ 65992 h 1480321"/>
              <a:gd name="connsiteX18" fmla="*/ 501393 w 1212118"/>
              <a:gd name="connsiteY18" fmla="*/ 31809 h 1480321"/>
              <a:gd name="connsiteX0" fmla="*/ 501393 w 1228743"/>
              <a:gd name="connsiteY0" fmla="*/ 31809 h 1480321"/>
              <a:gd name="connsiteX1" fmla="*/ 806193 w 1228743"/>
              <a:gd name="connsiteY1" fmla="*/ 256848 h 1480321"/>
              <a:gd name="connsiteX2" fmla="*/ 1136630 w 1228743"/>
              <a:gd name="connsiteY2" fmla="*/ 598680 h 1480321"/>
              <a:gd name="connsiteX3" fmla="*/ 1224470 w 1228743"/>
              <a:gd name="connsiteY3" fmla="*/ 894002 h 1480321"/>
              <a:gd name="connsiteX4" fmla="*/ 1162268 w 1228743"/>
              <a:gd name="connsiteY4" fmla="*/ 1202583 h 1480321"/>
              <a:gd name="connsiteX5" fmla="*/ 920137 w 1228743"/>
              <a:gd name="connsiteY5" fmla="*/ 1444714 h 1480321"/>
              <a:gd name="connsiteX6" fmla="*/ 418783 w 1228743"/>
              <a:gd name="connsiteY6" fmla="*/ 1416228 h 1480321"/>
              <a:gd name="connsiteX7" fmla="*/ 216533 w 1228743"/>
              <a:gd name="connsiteY7" fmla="*/ 1384893 h 1480321"/>
              <a:gd name="connsiteX8" fmla="*/ 125378 w 1228743"/>
              <a:gd name="connsiteY8" fmla="*/ 1330770 h 1480321"/>
              <a:gd name="connsiteX9" fmla="*/ 46488 w 1228743"/>
              <a:gd name="connsiteY9" fmla="*/ 1089667 h 1480321"/>
              <a:gd name="connsiteX10" fmla="*/ 404303 w 1228743"/>
              <a:gd name="connsiteY10" fmla="*/ 1089746 h 1480321"/>
              <a:gd name="connsiteX11" fmla="*/ 765996 w 1228743"/>
              <a:gd name="connsiteY11" fmla="*/ 1140942 h 1480321"/>
              <a:gd name="connsiteX12" fmla="*/ 911073 w 1228743"/>
              <a:gd name="connsiteY12" fmla="*/ 1031201 h 1480321"/>
              <a:gd name="connsiteX13" fmla="*/ 892363 w 1228743"/>
              <a:gd name="connsiteY13" fmla="*/ 831474 h 1480321"/>
              <a:gd name="connsiteX14" fmla="*/ 785606 w 1228743"/>
              <a:gd name="connsiteY14" fmla="*/ 639436 h 1480321"/>
              <a:gd name="connsiteX15" fmla="*/ 607108 w 1228743"/>
              <a:gd name="connsiteY15" fmla="*/ 444539 h 1480321"/>
              <a:gd name="connsiteX16" fmla="*/ 384600 w 1228743"/>
              <a:gd name="connsiteY16" fmla="*/ 222665 h 1480321"/>
              <a:gd name="connsiteX17" fmla="*/ 393146 w 1228743"/>
              <a:gd name="connsiteY17" fmla="*/ 65992 h 1480321"/>
              <a:gd name="connsiteX18" fmla="*/ 501393 w 1228743"/>
              <a:gd name="connsiteY18" fmla="*/ 31809 h 148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8743" h="1480321">
                <a:moveTo>
                  <a:pt x="501393" y="31809"/>
                </a:moveTo>
                <a:cubicBezTo>
                  <a:pt x="570234" y="63618"/>
                  <a:pt x="700320" y="162370"/>
                  <a:pt x="806193" y="256848"/>
                </a:cubicBezTo>
                <a:cubicBezTo>
                  <a:pt x="912066" y="351326"/>
                  <a:pt x="1066917" y="492488"/>
                  <a:pt x="1136630" y="598680"/>
                </a:cubicBezTo>
                <a:cubicBezTo>
                  <a:pt x="1206343" y="704872"/>
                  <a:pt x="1220197" y="793352"/>
                  <a:pt x="1224470" y="894002"/>
                </a:cubicBezTo>
                <a:cubicBezTo>
                  <a:pt x="1228743" y="994652"/>
                  <a:pt x="1212990" y="1110798"/>
                  <a:pt x="1162268" y="1202583"/>
                </a:cubicBezTo>
                <a:cubicBezTo>
                  <a:pt x="1111546" y="1294368"/>
                  <a:pt x="1044051" y="1409107"/>
                  <a:pt x="920137" y="1444714"/>
                </a:cubicBezTo>
                <a:cubicBezTo>
                  <a:pt x="796223" y="1480321"/>
                  <a:pt x="536050" y="1426198"/>
                  <a:pt x="418783" y="1416228"/>
                </a:cubicBezTo>
                <a:cubicBezTo>
                  <a:pt x="301516" y="1406258"/>
                  <a:pt x="265434" y="1399136"/>
                  <a:pt x="216533" y="1384893"/>
                </a:cubicBezTo>
                <a:cubicBezTo>
                  <a:pt x="167632" y="1370650"/>
                  <a:pt x="153719" y="1379974"/>
                  <a:pt x="125378" y="1330770"/>
                </a:cubicBezTo>
                <a:cubicBezTo>
                  <a:pt x="97037" y="1281566"/>
                  <a:pt x="0" y="1129838"/>
                  <a:pt x="46488" y="1089667"/>
                </a:cubicBezTo>
                <a:cubicBezTo>
                  <a:pt x="92976" y="1049496"/>
                  <a:pt x="284385" y="1081200"/>
                  <a:pt x="404303" y="1089746"/>
                </a:cubicBezTo>
                <a:cubicBezTo>
                  <a:pt x="524221" y="1098292"/>
                  <a:pt x="681534" y="1150699"/>
                  <a:pt x="765996" y="1140942"/>
                </a:cubicBezTo>
                <a:cubicBezTo>
                  <a:pt x="850458" y="1131185"/>
                  <a:pt x="890012" y="1082779"/>
                  <a:pt x="911073" y="1031201"/>
                </a:cubicBezTo>
                <a:cubicBezTo>
                  <a:pt x="932134" y="979623"/>
                  <a:pt x="913274" y="896768"/>
                  <a:pt x="892363" y="831474"/>
                </a:cubicBezTo>
                <a:cubicBezTo>
                  <a:pt x="871452" y="766180"/>
                  <a:pt x="833149" y="703925"/>
                  <a:pt x="785606" y="639436"/>
                </a:cubicBezTo>
                <a:cubicBezTo>
                  <a:pt x="738064" y="574947"/>
                  <a:pt x="607108" y="444539"/>
                  <a:pt x="607108" y="444539"/>
                </a:cubicBezTo>
                <a:lnTo>
                  <a:pt x="384600" y="222665"/>
                </a:lnTo>
                <a:cubicBezTo>
                  <a:pt x="376767" y="189431"/>
                  <a:pt x="372731" y="96852"/>
                  <a:pt x="393146" y="65992"/>
                </a:cubicBezTo>
                <a:cubicBezTo>
                  <a:pt x="413561" y="35132"/>
                  <a:pt x="432552" y="0"/>
                  <a:pt x="501393" y="31809"/>
                </a:cubicBezTo>
                <a:close/>
              </a:path>
            </a:pathLst>
          </a:custGeom>
          <a:solidFill>
            <a:schemeClr val="bg1">
              <a:lumMod val="75000"/>
              <a:lumOff val="25000"/>
            </a:schemeClr>
          </a:solidFill>
          <a:ln w="31750" cap="flat" cmpd="sng" algn="ctr">
            <a:solidFill>
              <a:schemeClr val="tx1">
                <a:alpha val="48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9" name="フリーフォーム 70">
            <a:extLst>
              <a:ext uri="{FF2B5EF4-FFF2-40B4-BE49-F238E27FC236}">
                <a16:creationId xmlns:a16="http://schemas.microsoft.com/office/drawing/2014/main" id="{9F72C730-8BB1-475D-933F-A23127D84AB7}"/>
              </a:ext>
            </a:extLst>
          </p:cNvPr>
          <p:cNvSpPr/>
          <p:nvPr/>
        </p:nvSpPr>
        <p:spPr bwMode="auto">
          <a:xfrm>
            <a:off x="2352468" y="890964"/>
            <a:ext cx="517921" cy="447689"/>
          </a:xfrm>
          <a:custGeom>
            <a:avLst/>
            <a:gdLst>
              <a:gd name="connsiteX0" fmla="*/ 47002 w 654702"/>
              <a:gd name="connsiteY0" fmla="*/ 122491 h 565922"/>
              <a:gd name="connsiteX1" fmla="*/ 115368 w 654702"/>
              <a:gd name="connsiteY1" fmla="*/ 45578 h 565922"/>
              <a:gd name="connsiteX2" fmla="*/ 240706 w 654702"/>
              <a:gd name="connsiteY2" fmla="*/ 2849 h 565922"/>
              <a:gd name="connsiteX3" fmla="*/ 454351 w 654702"/>
              <a:gd name="connsiteY3" fmla="*/ 62670 h 565922"/>
              <a:gd name="connsiteX4" fmla="*/ 602478 w 654702"/>
              <a:gd name="connsiteY4" fmla="*/ 287709 h 565922"/>
              <a:gd name="connsiteX5" fmla="*/ 653753 w 654702"/>
              <a:gd name="connsiteY5" fmla="*/ 361773 h 565922"/>
              <a:gd name="connsiteX6" fmla="*/ 596781 w 654702"/>
              <a:gd name="connsiteY6" fmla="*/ 492808 h 565922"/>
              <a:gd name="connsiteX7" fmla="*/ 559749 w 654702"/>
              <a:gd name="connsiteY7" fmla="*/ 558326 h 565922"/>
              <a:gd name="connsiteX8" fmla="*/ 494232 w 654702"/>
              <a:gd name="connsiteY8" fmla="*/ 538386 h 565922"/>
              <a:gd name="connsiteX9" fmla="*/ 380288 w 654702"/>
              <a:gd name="connsiteY9" fmla="*/ 427291 h 565922"/>
              <a:gd name="connsiteX10" fmla="*/ 291981 w 654702"/>
              <a:gd name="connsiteY10" fmla="*/ 390259 h 565922"/>
              <a:gd name="connsiteX11" fmla="*/ 160946 w 654702"/>
              <a:gd name="connsiteY11" fmla="*/ 401653 h 565922"/>
              <a:gd name="connsiteX12" fmla="*/ 24213 w 654702"/>
              <a:gd name="connsiteY12" fmla="*/ 307649 h 565922"/>
              <a:gd name="connsiteX13" fmla="*/ 15667 w 654702"/>
              <a:gd name="connsiteY13" fmla="*/ 173765 h 565922"/>
              <a:gd name="connsiteX14" fmla="*/ 47002 w 654702"/>
              <a:gd name="connsiteY14" fmla="*/ 122491 h 5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702" h="565922">
                <a:moveTo>
                  <a:pt x="47002" y="122491"/>
                </a:moveTo>
                <a:cubicBezTo>
                  <a:pt x="63619" y="101127"/>
                  <a:pt x="83084" y="65518"/>
                  <a:pt x="115368" y="45578"/>
                </a:cubicBezTo>
                <a:cubicBezTo>
                  <a:pt x="147652" y="25638"/>
                  <a:pt x="184209" y="0"/>
                  <a:pt x="240706" y="2849"/>
                </a:cubicBezTo>
                <a:cubicBezTo>
                  <a:pt x="297203" y="5698"/>
                  <a:pt x="394056" y="15193"/>
                  <a:pt x="454351" y="62670"/>
                </a:cubicBezTo>
                <a:cubicBezTo>
                  <a:pt x="514646" y="110147"/>
                  <a:pt x="569244" y="237859"/>
                  <a:pt x="602478" y="287709"/>
                </a:cubicBezTo>
                <a:cubicBezTo>
                  <a:pt x="635712" y="337559"/>
                  <a:pt x="654702" y="327590"/>
                  <a:pt x="653753" y="361773"/>
                </a:cubicBezTo>
                <a:cubicBezTo>
                  <a:pt x="652804" y="395956"/>
                  <a:pt x="612448" y="460049"/>
                  <a:pt x="596781" y="492808"/>
                </a:cubicBezTo>
                <a:cubicBezTo>
                  <a:pt x="581114" y="525567"/>
                  <a:pt x="576841" y="550730"/>
                  <a:pt x="559749" y="558326"/>
                </a:cubicBezTo>
                <a:cubicBezTo>
                  <a:pt x="542658" y="565922"/>
                  <a:pt x="524142" y="560225"/>
                  <a:pt x="494232" y="538386"/>
                </a:cubicBezTo>
                <a:cubicBezTo>
                  <a:pt x="464322" y="516547"/>
                  <a:pt x="413996" y="451979"/>
                  <a:pt x="380288" y="427291"/>
                </a:cubicBezTo>
                <a:cubicBezTo>
                  <a:pt x="346580" y="402603"/>
                  <a:pt x="328538" y="394532"/>
                  <a:pt x="291981" y="390259"/>
                </a:cubicBezTo>
                <a:cubicBezTo>
                  <a:pt x="255424" y="385986"/>
                  <a:pt x="205574" y="415421"/>
                  <a:pt x="160946" y="401653"/>
                </a:cubicBezTo>
                <a:cubicBezTo>
                  <a:pt x="116318" y="387885"/>
                  <a:pt x="48426" y="345630"/>
                  <a:pt x="24213" y="307649"/>
                </a:cubicBezTo>
                <a:cubicBezTo>
                  <a:pt x="0" y="269668"/>
                  <a:pt x="12818" y="203675"/>
                  <a:pt x="15667" y="173765"/>
                </a:cubicBezTo>
                <a:cubicBezTo>
                  <a:pt x="18516" y="143855"/>
                  <a:pt x="30385" y="143856"/>
                  <a:pt x="47002" y="122491"/>
                </a:cubicBezTo>
                <a:close/>
              </a:path>
            </a:pathLst>
          </a:custGeom>
          <a:solidFill>
            <a:schemeClr val="bg1">
              <a:lumMod val="75000"/>
              <a:lumOff val="25000"/>
            </a:schemeClr>
          </a:solidFill>
          <a:ln w="31750" cap="flat" cmpd="sng" algn="ctr">
            <a:solidFill>
              <a:schemeClr val="tx1">
                <a:alpha val="5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26" name="円/楕円 62">
            <a:extLst>
              <a:ext uri="{FF2B5EF4-FFF2-40B4-BE49-F238E27FC236}">
                <a16:creationId xmlns:a16="http://schemas.microsoft.com/office/drawing/2014/main" id="{96E57500-9572-4678-8924-6C8ACE4BEF33}"/>
              </a:ext>
            </a:extLst>
          </p:cNvPr>
          <p:cNvSpPr/>
          <p:nvPr/>
        </p:nvSpPr>
        <p:spPr bwMode="auto">
          <a:xfrm>
            <a:off x="1463733" y="1197187"/>
            <a:ext cx="1281548" cy="1281548"/>
          </a:xfrm>
          <a:prstGeom prst="ellipse">
            <a:avLst/>
          </a:prstGeom>
          <a:solidFill>
            <a:schemeClr val="bg1">
              <a:lumMod val="75000"/>
              <a:lumOff val="25000"/>
            </a:schemeClr>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7" name="図 6" descr="皿, 座る, 食品, ボウル が含まれている画像&#10;&#10;自動的に生成された説明">
            <a:extLst>
              <a:ext uri="{FF2B5EF4-FFF2-40B4-BE49-F238E27FC236}">
                <a16:creationId xmlns:a16="http://schemas.microsoft.com/office/drawing/2014/main" id="{0B0C1C09-3B5D-4067-B84D-6ACC108F9D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92880" y="3580694"/>
            <a:ext cx="679620" cy="517322"/>
          </a:xfrm>
          <a:prstGeom prst="rect">
            <a:avLst/>
          </a:prstGeom>
          <a:effectLst>
            <a:outerShdw blurRad="50800" dist="38100" dir="5400000" algn="t" rotWithShape="0">
              <a:prstClr val="black">
                <a:alpha val="40000"/>
              </a:prstClr>
            </a:outerShdw>
          </a:effectLst>
        </p:spPr>
      </p:pic>
      <p:pic>
        <p:nvPicPr>
          <p:cNvPr id="66" name="図 65" descr="皿, 座る, 食品, ボウル が含まれている画像&#10;&#10;自動的に生成された説明">
            <a:extLst>
              <a:ext uri="{FF2B5EF4-FFF2-40B4-BE49-F238E27FC236}">
                <a16:creationId xmlns:a16="http://schemas.microsoft.com/office/drawing/2014/main" id="{0F3A16A3-DD9B-49FA-B343-EDA275D3E3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5251" y="2332742"/>
            <a:ext cx="679620" cy="517322"/>
          </a:xfrm>
          <a:prstGeom prst="rect">
            <a:avLst/>
          </a:prstGeom>
          <a:effectLst>
            <a:outerShdw blurRad="50800" dist="38100" dir="5400000" algn="t" rotWithShape="0">
              <a:prstClr val="black">
                <a:alpha val="40000"/>
              </a:prstClr>
            </a:outerShdw>
          </a:effectLst>
        </p:spPr>
      </p:pic>
      <p:pic>
        <p:nvPicPr>
          <p:cNvPr id="70" name="図 69" descr="皿, 座る, 食品, ボウル が含まれている画像&#10;&#10;自動的に生成された説明">
            <a:extLst>
              <a:ext uri="{FF2B5EF4-FFF2-40B4-BE49-F238E27FC236}">
                <a16:creationId xmlns:a16="http://schemas.microsoft.com/office/drawing/2014/main" id="{1F76664C-2942-44CB-9174-56DB4B5C12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3218" y="2701908"/>
            <a:ext cx="679620" cy="517322"/>
          </a:xfrm>
          <a:prstGeom prst="rect">
            <a:avLst/>
          </a:prstGeom>
          <a:effectLst>
            <a:outerShdw blurRad="50800" dist="38100" dir="5400000" algn="t" rotWithShape="0">
              <a:prstClr val="black">
                <a:alpha val="40000"/>
              </a:prstClr>
            </a:outerShdw>
          </a:effectLst>
        </p:spPr>
      </p:pic>
      <p:pic>
        <p:nvPicPr>
          <p:cNvPr id="10" name="図 9" descr="皿, 屋内, 座る, テーブル が含まれている画像&#10;&#10;自動的に生成された説明">
            <a:extLst>
              <a:ext uri="{FF2B5EF4-FFF2-40B4-BE49-F238E27FC236}">
                <a16:creationId xmlns:a16="http://schemas.microsoft.com/office/drawing/2014/main" id="{6780E5EE-EA4B-487E-8697-500FCB8DD80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rot="20115177">
            <a:off x="3752571" y="2254040"/>
            <a:ext cx="3039858" cy="1063678"/>
          </a:xfrm>
          <a:prstGeom prst="rect">
            <a:avLst/>
          </a:prstGeom>
          <a:effectLst>
            <a:outerShdw blurRad="38100" dist="76200" dir="4680000" algn="t" rotWithShape="0">
              <a:prstClr val="black">
                <a:alpha val="40000"/>
              </a:prstClr>
            </a:outerShdw>
          </a:effectLst>
        </p:spPr>
      </p:pic>
      <p:pic>
        <p:nvPicPr>
          <p:cNvPr id="14" name="図 13" descr="ドーナツ, 食品, 座る, テーブル が含まれている画像&#10;&#10;自動的に生成された説明">
            <a:extLst>
              <a:ext uri="{FF2B5EF4-FFF2-40B4-BE49-F238E27FC236}">
                <a16:creationId xmlns:a16="http://schemas.microsoft.com/office/drawing/2014/main" id="{3144A051-266D-4ECF-A571-8624E92100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79101">
            <a:off x="5695830" y="1970197"/>
            <a:ext cx="697745" cy="743937"/>
          </a:xfrm>
          <a:prstGeom prst="rect">
            <a:avLst/>
          </a:prstGeom>
        </p:spPr>
      </p:pic>
      <p:pic>
        <p:nvPicPr>
          <p:cNvPr id="72" name="図 71" descr="ドーナツ, 食品, 座る, テーブル が含まれている画像&#10;&#10;自動的に生成された説明">
            <a:extLst>
              <a:ext uri="{FF2B5EF4-FFF2-40B4-BE49-F238E27FC236}">
                <a16:creationId xmlns:a16="http://schemas.microsoft.com/office/drawing/2014/main" id="{01B75AA7-8346-46B2-9DA2-2BF8D78EA05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79101">
            <a:off x="5427535" y="2100275"/>
            <a:ext cx="697745" cy="743937"/>
          </a:xfrm>
          <a:prstGeom prst="rect">
            <a:avLst/>
          </a:prstGeom>
        </p:spPr>
      </p:pic>
      <p:pic>
        <p:nvPicPr>
          <p:cNvPr id="73" name="図 72" descr="ドーナツ, 食品, 座る, テーブル が含まれている画像&#10;&#10;自動的に生成された説明">
            <a:extLst>
              <a:ext uri="{FF2B5EF4-FFF2-40B4-BE49-F238E27FC236}">
                <a16:creationId xmlns:a16="http://schemas.microsoft.com/office/drawing/2014/main" id="{EFA7894C-F208-48CE-9F3B-7679A0E97C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79101">
            <a:off x="5159240" y="2230353"/>
            <a:ext cx="697745" cy="743937"/>
          </a:xfrm>
          <a:prstGeom prst="rect">
            <a:avLst/>
          </a:prstGeom>
        </p:spPr>
      </p:pic>
      <p:pic>
        <p:nvPicPr>
          <p:cNvPr id="74" name="図 73" descr="ドーナツ, 食品, 座る, テーブル が含まれている画像&#10;&#10;自動的に生成された説明">
            <a:extLst>
              <a:ext uri="{FF2B5EF4-FFF2-40B4-BE49-F238E27FC236}">
                <a16:creationId xmlns:a16="http://schemas.microsoft.com/office/drawing/2014/main" id="{623978A3-34EF-44E4-A6EA-AB617EA966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79101">
            <a:off x="4890945" y="2360431"/>
            <a:ext cx="697745" cy="743937"/>
          </a:xfrm>
          <a:prstGeom prst="rect">
            <a:avLst/>
          </a:prstGeom>
        </p:spPr>
      </p:pic>
      <p:pic>
        <p:nvPicPr>
          <p:cNvPr id="75" name="図 74" descr="ドーナツ, 食品, 座る, テーブル が含まれている画像&#10;&#10;自動的に生成された説明">
            <a:extLst>
              <a:ext uri="{FF2B5EF4-FFF2-40B4-BE49-F238E27FC236}">
                <a16:creationId xmlns:a16="http://schemas.microsoft.com/office/drawing/2014/main" id="{C6674DC2-32C0-45C3-95CC-4CBCF1672AD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79101">
            <a:off x="4622650" y="2490509"/>
            <a:ext cx="697745" cy="743937"/>
          </a:xfrm>
          <a:prstGeom prst="rect">
            <a:avLst/>
          </a:prstGeom>
        </p:spPr>
      </p:pic>
      <p:pic>
        <p:nvPicPr>
          <p:cNvPr id="25" name="図 24">
            <a:extLst>
              <a:ext uri="{FF2B5EF4-FFF2-40B4-BE49-F238E27FC236}">
                <a16:creationId xmlns:a16="http://schemas.microsoft.com/office/drawing/2014/main" id="{55DC8844-37C9-4B52-A2A9-FEA1209C5BA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808305">
            <a:off x="4909671" y="3938067"/>
            <a:ext cx="1262880" cy="81814"/>
          </a:xfrm>
          <a:prstGeom prst="rect">
            <a:avLst/>
          </a:prstGeom>
          <a:effectLst>
            <a:outerShdw blurRad="50800" dist="38100" dir="5400000" algn="t" rotWithShape="0">
              <a:prstClr val="black">
                <a:alpha val="40000"/>
              </a:prstClr>
            </a:outerShdw>
          </a:effectLst>
        </p:spPr>
      </p:pic>
      <p:pic>
        <p:nvPicPr>
          <p:cNvPr id="27" name="図 26">
            <a:extLst>
              <a:ext uri="{FF2B5EF4-FFF2-40B4-BE49-F238E27FC236}">
                <a16:creationId xmlns:a16="http://schemas.microsoft.com/office/drawing/2014/main" id="{EE13405F-3C88-4CAB-BDBC-0BA47BBE7E2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9830765">
            <a:off x="7060410" y="2731165"/>
            <a:ext cx="1260775" cy="79716"/>
          </a:xfrm>
          <a:prstGeom prst="rect">
            <a:avLst/>
          </a:prstGeom>
          <a:effectLst>
            <a:outerShdw blurRad="50800" dist="38100" dir="5400000" algn="t" rotWithShape="0">
              <a:prstClr val="black">
                <a:alpha val="40000"/>
              </a:prstClr>
            </a:outerShdw>
          </a:effectLst>
        </p:spPr>
      </p:pic>
      <p:pic>
        <p:nvPicPr>
          <p:cNvPr id="23" name="図 22">
            <a:extLst>
              <a:ext uri="{FF2B5EF4-FFF2-40B4-BE49-F238E27FC236}">
                <a16:creationId xmlns:a16="http://schemas.microsoft.com/office/drawing/2014/main" id="{7437E8F0-C01F-4FC4-9FB8-D901E819563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471474">
            <a:off x="1970549" y="2651285"/>
            <a:ext cx="1188000" cy="75240"/>
          </a:xfrm>
          <a:prstGeom prst="rect">
            <a:avLst/>
          </a:prstGeom>
          <a:effectLst>
            <a:outerShdw blurRad="50800" dist="38100" dir="2700000" algn="tl" rotWithShape="0">
              <a:prstClr val="black">
                <a:alpha val="40000"/>
              </a:prstClr>
            </a:outerShdw>
          </a:effectLst>
        </p:spPr>
      </p:pic>
      <p:cxnSp>
        <p:nvCxnSpPr>
          <p:cNvPr id="31" name="直線コネクタ 30">
            <a:extLst>
              <a:ext uri="{FF2B5EF4-FFF2-40B4-BE49-F238E27FC236}">
                <a16:creationId xmlns:a16="http://schemas.microsoft.com/office/drawing/2014/main" id="{9B161FF4-7AA4-4704-AECB-6C7907EE8652}"/>
              </a:ext>
            </a:extLst>
          </p:cNvPr>
          <p:cNvCxnSpPr>
            <a:cxnSpLocks/>
          </p:cNvCxnSpPr>
          <p:nvPr/>
        </p:nvCxnSpPr>
        <p:spPr bwMode="auto">
          <a:xfrm>
            <a:off x="1642765" y="366992"/>
            <a:ext cx="212828" cy="192340"/>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35" name="直線コネクタ 34">
            <a:extLst>
              <a:ext uri="{FF2B5EF4-FFF2-40B4-BE49-F238E27FC236}">
                <a16:creationId xmlns:a16="http://schemas.microsoft.com/office/drawing/2014/main" id="{09D58973-EE16-4BCB-95DC-0953A000A1D1}"/>
              </a:ext>
            </a:extLst>
          </p:cNvPr>
          <p:cNvCxnSpPr>
            <a:cxnSpLocks/>
          </p:cNvCxnSpPr>
          <p:nvPr/>
        </p:nvCxnSpPr>
        <p:spPr bwMode="auto">
          <a:xfrm flipV="1">
            <a:off x="1600434" y="562310"/>
            <a:ext cx="239261" cy="1884"/>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pic>
        <p:nvPicPr>
          <p:cNvPr id="67" name="図 66" descr="皿, 座る, 食品, ボウル が含まれている画像&#10;&#10;自動的に生成された説明">
            <a:extLst>
              <a:ext uri="{FF2B5EF4-FFF2-40B4-BE49-F238E27FC236}">
                <a16:creationId xmlns:a16="http://schemas.microsoft.com/office/drawing/2014/main" id="{6FE41A49-CCD4-4099-928D-9C1FD596B1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3457" y="1727793"/>
            <a:ext cx="679620" cy="517322"/>
          </a:xfrm>
          <a:prstGeom prst="rect">
            <a:avLst/>
          </a:prstGeom>
          <a:effectLst>
            <a:outerShdw blurRad="50800" dist="38100" dir="5400000" algn="t" rotWithShape="0">
              <a:prstClr val="black">
                <a:alpha val="40000"/>
              </a:prstClr>
            </a:outerShdw>
          </a:effectLst>
        </p:spPr>
      </p:pic>
      <p:pic>
        <p:nvPicPr>
          <p:cNvPr id="2" name="図 1" descr="カップ, 飲料, 食品, ガラス が含まれている画像&#10;&#10;自動的に生成された説明">
            <a:extLst>
              <a:ext uri="{FF2B5EF4-FFF2-40B4-BE49-F238E27FC236}">
                <a16:creationId xmlns:a16="http://schemas.microsoft.com/office/drawing/2014/main" id="{D0579885-1954-4E26-9A2E-5C9403619E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27627" y="2894186"/>
            <a:ext cx="456142" cy="774654"/>
          </a:xfrm>
          <a:prstGeom prst="rect">
            <a:avLst/>
          </a:prstGeom>
        </p:spPr>
      </p:pic>
      <p:pic>
        <p:nvPicPr>
          <p:cNvPr id="4" name="図 3" descr="カップ, 飲料, 食品, ガラス が含まれている画像&#10;&#10;自動的に生成された説明">
            <a:extLst>
              <a:ext uri="{FF2B5EF4-FFF2-40B4-BE49-F238E27FC236}">
                <a16:creationId xmlns:a16="http://schemas.microsoft.com/office/drawing/2014/main" id="{123E49EC-3F3A-4663-BF93-DA9802BCCE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7491" y="1759763"/>
            <a:ext cx="456142" cy="774654"/>
          </a:xfrm>
          <a:prstGeom prst="rect">
            <a:avLst/>
          </a:prstGeom>
        </p:spPr>
      </p:pic>
      <p:pic>
        <p:nvPicPr>
          <p:cNvPr id="8" name="図 7" descr="カップ, 飲料, 食品, ガラス が含まれている画像&#10;&#10;自動的に生成された説明">
            <a:extLst>
              <a:ext uri="{FF2B5EF4-FFF2-40B4-BE49-F238E27FC236}">
                <a16:creationId xmlns:a16="http://schemas.microsoft.com/office/drawing/2014/main" id="{EACC366F-8F76-4F22-BEB4-1A564935A5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4186" y="2590748"/>
            <a:ext cx="456142" cy="774654"/>
          </a:xfrm>
          <a:prstGeom prst="rect">
            <a:avLst/>
          </a:prstGeom>
        </p:spPr>
      </p:pic>
      <p:sp>
        <p:nvSpPr>
          <p:cNvPr id="37" name="フリーフォーム 64">
            <a:extLst>
              <a:ext uri="{FF2B5EF4-FFF2-40B4-BE49-F238E27FC236}">
                <a16:creationId xmlns:a16="http://schemas.microsoft.com/office/drawing/2014/main" id="{B0E846AF-57E0-4FF0-83DB-98850E8F5FA4}"/>
              </a:ext>
            </a:extLst>
          </p:cNvPr>
          <p:cNvSpPr/>
          <p:nvPr/>
        </p:nvSpPr>
        <p:spPr bwMode="auto">
          <a:xfrm>
            <a:off x="833230" y="1800143"/>
            <a:ext cx="1552177" cy="1587189"/>
          </a:xfrm>
          <a:custGeom>
            <a:avLst/>
            <a:gdLst>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11425 w 2011679"/>
              <a:gd name="connsiteY21" fmla="*/ 583095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55866 h 1994453"/>
              <a:gd name="connsiteX1" fmla="*/ 589721 w 2011679"/>
              <a:gd name="connsiteY1" fmla="*/ 254442 h 1994453"/>
              <a:gd name="connsiteX2" fmla="*/ 748747 w 2011679"/>
              <a:gd name="connsiteY2" fmla="*/ 63611 h 1994453"/>
              <a:gd name="connsiteX3" fmla="*/ 1019091 w 2011679"/>
              <a:gd name="connsiteY3" fmla="*/ 15903 h 1994453"/>
              <a:gd name="connsiteX4" fmla="*/ 1122458 w 2011679"/>
              <a:gd name="connsiteY4" fmla="*/ 159026 h 1994453"/>
              <a:gd name="connsiteX5" fmla="*/ 693088 w 2011679"/>
              <a:gd name="connsiteY5" fmla="*/ 715618 h 1994453"/>
              <a:gd name="connsiteX6" fmla="*/ 478402 w 2011679"/>
              <a:gd name="connsiteY6" fmla="*/ 1057524 h 1994453"/>
              <a:gd name="connsiteX7" fmla="*/ 502256 w 2011679"/>
              <a:gd name="connsiteY7" fmla="*/ 1240404 h 1994453"/>
              <a:gd name="connsiteX8" fmla="*/ 573818 w 2011679"/>
              <a:gd name="connsiteY8" fmla="*/ 1280160 h 1994453"/>
              <a:gd name="connsiteX9" fmla="*/ 899822 w 2011679"/>
              <a:gd name="connsiteY9" fmla="*/ 1415333 h 1994453"/>
              <a:gd name="connsiteX10" fmla="*/ 1559780 w 2011679"/>
              <a:gd name="connsiteY10" fmla="*/ 1622066 h 1994453"/>
              <a:gd name="connsiteX11" fmla="*/ 1869881 w 2011679"/>
              <a:gd name="connsiteY11" fmla="*/ 1741336 h 1994453"/>
              <a:gd name="connsiteX12" fmla="*/ 1949394 w 2011679"/>
              <a:gd name="connsiteY12" fmla="*/ 1892411 h 1994453"/>
              <a:gd name="connsiteX13" fmla="*/ 1846027 w 2011679"/>
              <a:gd name="connsiteY13" fmla="*/ 1971924 h 1994453"/>
              <a:gd name="connsiteX14" fmla="*/ 955481 w 2011679"/>
              <a:gd name="connsiteY14" fmla="*/ 1757239 h 1994453"/>
              <a:gd name="connsiteX15" fmla="*/ 319376 w 2011679"/>
              <a:gd name="connsiteY15" fmla="*/ 1558456 h 1994453"/>
              <a:gd name="connsiteX16" fmla="*/ 64935 w 2011679"/>
              <a:gd name="connsiteY16" fmla="*/ 1383527 h 1994453"/>
              <a:gd name="connsiteX17" fmla="*/ 9276 w 2011679"/>
              <a:gd name="connsiteY17" fmla="*/ 1168842 h 1994453"/>
              <a:gd name="connsiteX18" fmla="*/ 120594 w 2011679"/>
              <a:gd name="connsiteY18" fmla="*/ 898498 h 1994453"/>
              <a:gd name="connsiteX19" fmla="*/ 295522 w 2011679"/>
              <a:gd name="connsiteY19" fmla="*/ 644056 h 1994453"/>
              <a:gd name="connsiteX20" fmla="*/ 361431 w 2011679"/>
              <a:gd name="connsiteY20" fmla="*/ 555866 h 1994453"/>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73818 w 2011679"/>
              <a:gd name="connsiteY7" fmla="*/ 1287304 h 2001597"/>
              <a:gd name="connsiteX8" fmla="*/ 899822 w 2011679"/>
              <a:gd name="connsiteY8" fmla="*/ 1422477 h 2001597"/>
              <a:gd name="connsiteX9" fmla="*/ 1559780 w 2011679"/>
              <a:gd name="connsiteY9" fmla="*/ 1629210 h 2001597"/>
              <a:gd name="connsiteX10" fmla="*/ 1869881 w 2011679"/>
              <a:gd name="connsiteY10" fmla="*/ 1748480 h 2001597"/>
              <a:gd name="connsiteX11" fmla="*/ 1949394 w 2011679"/>
              <a:gd name="connsiteY11" fmla="*/ 1899555 h 2001597"/>
              <a:gd name="connsiteX12" fmla="*/ 1846027 w 2011679"/>
              <a:gd name="connsiteY12" fmla="*/ 1979068 h 2001597"/>
              <a:gd name="connsiteX13" fmla="*/ 955481 w 2011679"/>
              <a:gd name="connsiteY13" fmla="*/ 1764383 h 2001597"/>
              <a:gd name="connsiteX14" fmla="*/ 319376 w 2011679"/>
              <a:gd name="connsiteY14" fmla="*/ 1565600 h 2001597"/>
              <a:gd name="connsiteX15" fmla="*/ 64935 w 2011679"/>
              <a:gd name="connsiteY15" fmla="*/ 1390671 h 2001597"/>
              <a:gd name="connsiteX16" fmla="*/ 9276 w 2011679"/>
              <a:gd name="connsiteY16" fmla="*/ 1175986 h 2001597"/>
              <a:gd name="connsiteX17" fmla="*/ 120594 w 2011679"/>
              <a:gd name="connsiteY17" fmla="*/ 905642 h 2001597"/>
              <a:gd name="connsiteX18" fmla="*/ 295522 w 2011679"/>
              <a:gd name="connsiteY18" fmla="*/ 651200 h 2001597"/>
              <a:gd name="connsiteX19" fmla="*/ 361431 w 2011679"/>
              <a:gd name="connsiteY19" fmla="*/ 563010 h 2001597"/>
              <a:gd name="connsiteX0" fmla="*/ 361431 w 1962101"/>
              <a:gd name="connsiteY0" fmla="*/ 563010 h 2006360"/>
              <a:gd name="connsiteX1" fmla="*/ 589721 w 1962101"/>
              <a:gd name="connsiteY1" fmla="*/ 261586 h 2006360"/>
              <a:gd name="connsiteX2" fmla="*/ 748747 w 1962101"/>
              <a:gd name="connsiteY2" fmla="*/ 70755 h 2006360"/>
              <a:gd name="connsiteX3" fmla="*/ 978610 w 1962101"/>
              <a:gd name="connsiteY3" fmla="*/ 15903 h 2006360"/>
              <a:gd name="connsiteX4" fmla="*/ 1122458 w 1962101"/>
              <a:gd name="connsiteY4" fmla="*/ 166170 h 2006360"/>
              <a:gd name="connsiteX5" fmla="*/ 693088 w 1962101"/>
              <a:gd name="connsiteY5" fmla="*/ 722762 h 2006360"/>
              <a:gd name="connsiteX6" fmla="*/ 478402 w 1962101"/>
              <a:gd name="connsiteY6" fmla="*/ 1064668 h 2006360"/>
              <a:gd name="connsiteX7" fmla="*/ 573818 w 1962101"/>
              <a:gd name="connsiteY7" fmla="*/ 1287304 h 2006360"/>
              <a:gd name="connsiteX8" fmla="*/ 899822 w 1962101"/>
              <a:gd name="connsiteY8" fmla="*/ 1422477 h 2006360"/>
              <a:gd name="connsiteX9" fmla="*/ 1559780 w 1962101"/>
              <a:gd name="connsiteY9" fmla="*/ 1629210 h 2006360"/>
              <a:gd name="connsiteX10" fmla="*/ 1869881 w 1962101"/>
              <a:gd name="connsiteY10" fmla="*/ 1748480 h 2006360"/>
              <a:gd name="connsiteX11" fmla="*/ 1949394 w 1962101"/>
              <a:gd name="connsiteY11" fmla="*/ 1899555 h 2006360"/>
              <a:gd name="connsiteX12" fmla="*/ 1793639 w 1962101"/>
              <a:gd name="connsiteY12" fmla="*/ 1983831 h 2006360"/>
              <a:gd name="connsiteX13" fmla="*/ 955481 w 1962101"/>
              <a:gd name="connsiteY13" fmla="*/ 1764383 h 2006360"/>
              <a:gd name="connsiteX14" fmla="*/ 319376 w 1962101"/>
              <a:gd name="connsiteY14" fmla="*/ 1565600 h 2006360"/>
              <a:gd name="connsiteX15" fmla="*/ 64935 w 1962101"/>
              <a:gd name="connsiteY15" fmla="*/ 1390671 h 2006360"/>
              <a:gd name="connsiteX16" fmla="*/ 9276 w 1962101"/>
              <a:gd name="connsiteY16" fmla="*/ 1175986 h 2006360"/>
              <a:gd name="connsiteX17" fmla="*/ 120594 w 1962101"/>
              <a:gd name="connsiteY17" fmla="*/ 905642 h 2006360"/>
              <a:gd name="connsiteX18" fmla="*/ 295522 w 1962101"/>
              <a:gd name="connsiteY18" fmla="*/ 651200 h 2006360"/>
              <a:gd name="connsiteX19" fmla="*/ 361431 w 1962101"/>
              <a:gd name="connsiteY19" fmla="*/ 563010 h 20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2101" h="2006360">
                <a:moveTo>
                  <a:pt x="361431" y="563010"/>
                </a:moveTo>
                <a:lnTo>
                  <a:pt x="589721" y="261586"/>
                </a:lnTo>
                <a:cubicBezTo>
                  <a:pt x="662608" y="172797"/>
                  <a:pt x="683932" y="111702"/>
                  <a:pt x="748747" y="70755"/>
                </a:cubicBezTo>
                <a:cubicBezTo>
                  <a:pt x="813562" y="29808"/>
                  <a:pt x="916325" y="0"/>
                  <a:pt x="978610" y="15903"/>
                </a:cubicBezTo>
                <a:cubicBezTo>
                  <a:pt x="1040895" y="31806"/>
                  <a:pt x="1170045" y="48360"/>
                  <a:pt x="1122458" y="166170"/>
                </a:cubicBezTo>
                <a:cubicBezTo>
                  <a:pt x="1074871" y="283980"/>
                  <a:pt x="800431" y="573012"/>
                  <a:pt x="693088" y="722762"/>
                </a:cubicBezTo>
                <a:cubicBezTo>
                  <a:pt x="585745" y="872512"/>
                  <a:pt x="498280" y="970578"/>
                  <a:pt x="478402" y="1064668"/>
                </a:cubicBezTo>
                <a:cubicBezTo>
                  <a:pt x="458524" y="1158758"/>
                  <a:pt x="503581" y="1227669"/>
                  <a:pt x="573818" y="1287304"/>
                </a:cubicBezTo>
                <a:cubicBezTo>
                  <a:pt x="644055" y="1346939"/>
                  <a:pt x="735495" y="1365493"/>
                  <a:pt x="899822" y="1422477"/>
                </a:cubicBezTo>
                <a:cubicBezTo>
                  <a:pt x="1064149" y="1479461"/>
                  <a:pt x="1398104" y="1574876"/>
                  <a:pt x="1559780" y="1629210"/>
                </a:cubicBezTo>
                <a:cubicBezTo>
                  <a:pt x="1721456" y="1683544"/>
                  <a:pt x="1804945" y="1703423"/>
                  <a:pt x="1869881" y="1748480"/>
                </a:cubicBezTo>
                <a:cubicBezTo>
                  <a:pt x="1934817" y="1793537"/>
                  <a:pt x="1962101" y="1860330"/>
                  <a:pt x="1949394" y="1899555"/>
                </a:cubicBezTo>
                <a:cubicBezTo>
                  <a:pt x="1936687" y="1938780"/>
                  <a:pt x="1959291" y="2006360"/>
                  <a:pt x="1793639" y="1983831"/>
                </a:cubicBezTo>
                <a:cubicBezTo>
                  <a:pt x="1627987" y="1961302"/>
                  <a:pt x="1201192" y="1834088"/>
                  <a:pt x="955481" y="1764383"/>
                </a:cubicBezTo>
                <a:cubicBezTo>
                  <a:pt x="709770" y="1694678"/>
                  <a:pt x="467800" y="1627885"/>
                  <a:pt x="319376" y="1565600"/>
                </a:cubicBezTo>
                <a:cubicBezTo>
                  <a:pt x="170952" y="1503315"/>
                  <a:pt x="116618" y="1455607"/>
                  <a:pt x="64935" y="1390671"/>
                </a:cubicBezTo>
                <a:cubicBezTo>
                  <a:pt x="13252" y="1325735"/>
                  <a:pt x="0" y="1256824"/>
                  <a:pt x="9276" y="1175986"/>
                </a:cubicBezTo>
                <a:cubicBezTo>
                  <a:pt x="18552" y="1095148"/>
                  <a:pt x="72886" y="993106"/>
                  <a:pt x="120594" y="905642"/>
                </a:cubicBezTo>
                <a:cubicBezTo>
                  <a:pt x="168302" y="818178"/>
                  <a:pt x="295522" y="651200"/>
                  <a:pt x="295522" y="651200"/>
                </a:cubicBezTo>
                <a:lnTo>
                  <a:pt x="361431" y="563010"/>
                </a:lnTo>
                <a:close/>
              </a:path>
            </a:pathLst>
          </a:custGeom>
          <a:solidFill>
            <a:schemeClr val="bg1">
              <a:lumMod val="75000"/>
              <a:lumOff val="25000"/>
            </a:schemeClr>
          </a:solidFill>
          <a:ln w="31750" cap="flat" cmpd="sng" algn="ctr">
            <a:solidFill>
              <a:schemeClr val="tx1">
                <a:alpha val="48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38" name="フリーフォーム 67">
            <a:extLst>
              <a:ext uri="{FF2B5EF4-FFF2-40B4-BE49-F238E27FC236}">
                <a16:creationId xmlns:a16="http://schemas.microsoft.com/office/drawing/2014/main" id="{CB50F8F1-E9CC-47C1-9CCD-5ADAA226E91E}"/>
              </a:ext>
            </a:extLst>
          </p:cNvPr>
          <p:cNvSpPr/>
          <p:nvPr/>
        </p:nvSpPr>
        <p:spPr bwMode="auto">
          <a:xfrm>
            <a:off x="2219228" y="3190450"/>
            <a:ext cx="578626" cy="410345"/>
          </a:xfrm>
          <a:custGeom>
            <a:avLst/>
            <a:gdLst>
              <a:gd name="connsiteX0" fmla="*/ 32147 w 731440"/>
              <a:gd name="connsiteY0" fmla="*/ 69453 h 518716"/>
              <a:gd name="connsiteX1" fmla="*/ 86916 w 731440"/>
              <a:gd name="connsiteY1" fmla="*/ 9922 h 518716"/>
              <a:gd name="connsiteX2" fmla="*/ 315516 w 731440"/>
              <a:gd name="connsiteY2" fmla="*/ 9922 h 518716"/>
              <a:gd name="connsiteX3" fmla="*/ 475059 w 731440"/>
              <a:gd name="connsiteY3" fmla="*/ 40878 h 518716"/>
              <a:gd name="connsiteX4" fmla="*/ 579834 w 731440"/>
              <a:gd name="connsiteY4" fmla="*/ 90884 h 518716"/>
              <a:gd name="connsiteX5" fmla="*/ 522684 w 731440"/>
              <a:gd name="connsiteY5" fmla="*/ 159940 h 518716"/>
              <a:gd name="connsiteX6" fmla="*/ 429816 w 731440"/>
              <a:gd name="connsiteY6" fmla="*/ 164703 h 518716"/>
              <a:gd name="connsiteX7" fmla="*/ 398859 w 731440"/>
              <a:gd name="connsiteY7" fmla="*/ 159940 h 518716"/>
              <a:gd name="connsiteX8" fmla="*/ 522684 w 731440"/>
              <a:gd name="connsiteY8" fmla="*/ 200422 h 518716"/>
              <a:gd name="connsiteX9" fmla="*/ 672703 w 731440"/>
              <a:gd name="connsiteY9" fmla="*/ 200422 h 518716"/>
              <a:gd name="connsiteX10" fmla="*/ 729853 w 731440"/>
              <a:gd name="connsiteY10" fmla="*/ 283765 h 518716"/>
              <a:gd name="connsiteX11" fmla="*/ 663178 w 731440"/>
              <a:gd name="connsiteY11" fmla="*/ 469503 h 518716"/>
              <a:gd name="connsiteX12" fmla="*/ 513159 w 731440"/>
              <a:gd name="connsiteY12" fmla="*/ 514747 h 518716"/>
              <a:gd name="connsiteX13" fmla="*/ 263128 w 731440"/>
              <a:gd name="connsiteY13" fmla="*/ 445690 h 518716"/>
              <a:gd name="connsiteX14" fmla="*/ 86916 w 731440"/>
              <a:gd name="connsiteY14" fmla="*/ 302815 h 518716"/>
              <a:gd name="connsiteX15" fmla="*/ 13097 w 731440"/>
              <a:gd name="connsiteY15" fmla="*/ 195659 h 518716"/>
              <a:gd name="connsiteX16" fmla="*/ 32147 w 731440"/>
              <a:gd name="connsiteY16" fmla="*/ 69453 h 51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1440" h="518716">
                <a:moveTo>
                  <a:pt x="32147" y="69453"/>
                </a:moveTo>
                <a:cubicBezTo>
                  <a:pt x="44450" y="38497"/>
                  <a:pt x="39688" y="19844"/>
                  <a:pt x="86916" y="9922"/>
                </a:cubicBezTo>
                <a:cubicBezTo>
                  <a:pt x="134144" y="0"/>
                  <a:pt x="250826" y="4763"/>
                  <a:pt x="315516" y="9922"/>
                </a:cubicBezTo>
                <a:cubicBezTo>
                  <a:pt x="380207" y="15081"/>
                  <a:pt x="431006" y="27384"/>
                  <a:pt x="475059" y="40878"/>
                </a:cubicBezTo>
                <a:cubicBezTo>
                  <a:pt x="519112" y="54372"/>
                  <a:pt x="571897" y="71040"/>
                  <a:pt x="579834" y="90884"/>
                </a:cubicBezTo>
                <a:cubicBezTo>
                  <a:pt x="587771" y="110728"/>
                  <a:pt x="547687" y="147637"/>
                  <a:pt x="522684" y="159940"/>
                </a:cubicBezTo>
                <a:cubicBezTo>
                  <a:pt x="497681" y="172243"/>
                  <a:pt x="450453" y="164703"/>
                  <a:pt x="429816" y="164703"/>
                </a:cubicBezTo>
                <a:cubicBezTo>
                  <a:pt x="409179" y="164703"/>
                  <a:pt x="383381" y="153987"/>
                  <a:pt x="398859" y="159940"/>
                </a:cubicBezTo>
                <a:cubicBezTo>
                  <a:pt x="414337" y="165893"/>
                  <a:pt x="477043" y="193675"/>
                  <a:pt x="522684" y="200422"/>
                </a:cubicBezTo>
                <a:cubicBezTo>
                  <a:pt x="568325" y="207169"/>
                  <a:pt x="638175" y="186532"/>
                  <a:pt x="672703" y="200422"/>
                </a:cubicBezTo>
                <a:cubicBezTo>
                  <a:pt x="707231" y="214312"/>
                  <a:pt x="731440" y="238918"/>
                  <a:pt x="729853" y="283765"/>
                </a:cubicBezTo>
                <a:cubicBezTo>
                  <a:pt x="728266" y="328612"/>
                  <a:pt x="699294" y="431006"/>
                  <a:pt x="663178" y="469503"/>
                </a:cubicBezTo>
                <a:cubicBezTo>
                  <a:pt x="627062" y="508000"/>
                  <a:pt x="579834" y="518716"/>
                  <a:pt x="513159" y="514747"/>
                </a:cubicBezTo>
                <a:cubicBezTo>
                  <a:pt x="446484" y="510778"/>
                  <a:pt x="334168" y="481012"/>
                  <a:pt x="263128" y="445690"/>
                </a:cubicBezTo>
                <a:cubicBezTo>
                  <a:pt x="192088" y="410368"/>
                  <a:pt x="128588" y="344487"/>
                  <a:pt x="86916" y="302815"/>
                </a:cubicBezTo>
                <a:cubicBezTo>
                  <a:pt x="45244" y="261143"/>
                  <a:pt x="26194" y="230981"/>
                  <a:pt x="13097" y="195659"/>
                </a:cubicBezTo>
                <a:cubicBezTo>
                  <a:pt x="0" y="160337"/>
                  <a:pt x="19844" y="100409"/>
                  <a:pt x="32147" y="69453"/>
                </a:cubicBezTo>
                <a:close/>
              </a:path>
            </a:pathLst>
          </a:custGeom>
          <a:solidFill>
            <a:schemeClr val="bg1">
              <a:lumMod val="75000"/>
              <a:lumOff val="25000"/>
            </a:schemeClr>
          </a:solidFill>
          <a:ln w="31750" cap="flat" cmpd="sng" algn="ctr">
            <a:solidFill>
              <a:schemeClr val="tx1">
                <a:alpha val="5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cxnSp>
        <p:nvCxnSpPr>
          <p:cNvPr id="32" name="直線コネクタ 31">
            <a:extLst>
              <a:ext uri="{FF2B5EF4-FFF2-40B4-BE49-F238E27FC236}">
                <a16:creationId xmlns:a16="http://schemas.microsoft.com/office/drawing/2014/main" id="{36F58E18-41AD-4D82-8078-A73C96B41EEC}"/>
              </a:ext>
            </a:extLst>
          </p:cNvPr>
          <p:cNvCxnSpPr>
            <a:cxnSpLocks/>
          </p:cNvCxnSpPr>
          <p:nvPr/>
        </p:nvCxnSpPr>
        <p:spPr bwMode="auto">
          <a:xfrm flipV="1">
            <a:off x="2041330" y="444253"/>
            <a:ext cx="233591" cy="117460"/>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34" name="直線コネクタ 33">
            <a:extLst>
              <a:ext uri="{FF2B5EF4-FFF2-40B4-BE49-F238E27FC236}">
                <a16:creationId xmlns:a16="http://schemas.microsoft.com/office/drawing/2014/main" id="{36482667-A9BE-488F-B564-9E46F91037ED}"/>
              </a:ext>
            </a:extLst>
          </p:cNvPr>
          <p:cNvCxnSpPr>
            <a:cxnSpLocks/>
          </p:cNvCxnSpPr>
          <p:nvPr/>
        </p:nvCxnSpPr>
        <p:spPr bwMode="auto">
          <a:xfrm>
            <a:off x="2069997" y="583006"/>
            <a:ext cx="204924" cy="45894"/>
          </a:xfrm>
          <a:prstGeom prst="line">
            <a:avLst/>
          </a:pr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cxnSp>
      <p:sp>
        <p:nvSpPr>
          <p:cNvPr id="88" name="テキスト ボックス 87">
            <a:extLst>
              <a:ext uri="{FF2B5EF4-FFF2-40B4-BE49-F238E27FC236}">
                <a16:creationId xmlns:a16="http://schemas.microsoft.com/office/drawing/2014/main" id="{9BBAFA0F-ED50-45FF-A0AF-8527D78CF3BC}"/>
              </a:ext>
            </a:extLst>
          </p:cNvPr>
          <p:cNvSpPr txBox="1"/>
          <p:nvPr/>
        </p:nvSpPr>
        <p:spPr>
          <a:xfrm>
            <a:off x="3083481" y="0"/>
            <a:ext cx="412003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CECFF">
                    <a:lumMod val="75000"/>
                  </a:srgbClr>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飛沫</a:t>
            </a: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が</a:t>
            </a:r>
            <a:r>
              <a:rPr kumimoji="1" lang="ja-JP" altLang="en-US" sz="3600" b="0" i="0" u="none" strike="noStrike" kern="1200" cap="none" spc="0" normalizeH="0" baseline="0" noProof="0" dirty="0">
                <a:ln>
                  <a:noFill/>
                </a:ln>
                <a:solidFill>
                  <a:srgbClr val="F5A1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料理を介して</a:t>
            </a:r>
          </a:p>
        </p:txBody>
      </p:sp>
      <p:pic>
        <p:nvPicPr>
          <p:cNvPr id="81" name="図 80" descr="アルコールの瓶&#10;&#10;自動的に生成された説明">
            <a:extLst>
              <a:ext uri="{FF2B5EF4-FFF2-40B4-BE49-F238E27FC236}">
                <a16:creationId xmlns:a16="http://schemas.microsoft.com/office/drawing/2014/main" id="{13AEF2B9-2C65-4924-B60D-3BC5EDF2D2E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sp>
        <p:nvSpPr>
          <p:cNvPr id="84" name="フリーフォーム 97">
            <a:extLst>
              <a:ext uri="{FF2B5EF4-FFF2-40B4-BE49-F238E27FC236}">
                <a16:creationId xmlns:a16="http://schemas.microsoft.com/office/drawing/2014/main" id="{C79F56E9-9466-485A-A003-947663044D87}"/>
              </a:ext>
            </a:extLst>
          </p:cNvPr>
          <p:cNvSpPr/>
          <p:nvPr/>
        </p:nvSpPr>
        <p:spPr bwMode="auto">
          <a:xfrm rot="19593009">
            <a:off x="5406460" y="2976248"/>
            <a:ext cx="1282051" cy="1322980"/>
          </a:xfrm>
          <a:custGeom>
            <a:avLst/>
            <a:gdLst>
              <a:gd name="connsiteX0" fmla="*/ 1212574 w 1535927"/>
              <a:gd name="connsiteY0" fmla="*/ 1346421 h 1584960"/>
              <a:gd name="connsiteX1" fmla="*/ 942230 w 1535927"/>
              <a:gd name="connsiteY1" fmla="*/ 1179444 h 1584960"/>
              <a:gd name="connsiteX2" fmla="*/ 608275 w 1535927"/>
              <a:gd name="connsiteY2" fmla="*/ 853440 h 1584960"/>
              <a:gd name="connsiteX3" fmla="*/ 385638 w 1535927"/>
              <a:gd name="connsiteY3" fmla="*/ 543339 h 1584960"/>
              <a:gd name="connsiteX4" fmla="*/ 353833 w 1535927"/>
              <a:gd name="connsiteY4" fmla="*/ 312751 h 1584960"/>
              <a:gd name="connsiteX5" fmla="*/ 234564 w 1535927"/>
              <a:gd name="connsiteY5" fmla="*/ 137823 h 1584960"/>
              <a:gd name="connsiteX6" fmla="*/ 91440 w 1535927"/>
              <a:gd name="connsiteY6" fmla="*/ 18553 h 1584960"/>
              <a:gd name="connsiteX7" fmla="*/ 27830 w 1535927"/>
              <a:gd name="connsiteY7" fmla="*/ 50358 h 1584960"/>
              <a:gd name="connsiteX8" fmla="*/ 3976 w 1535927"/>
              <a:gd name="connsiteY8" fmla="*/ 320703 h 1584960"/>
              <a:gd name="connsiteX9" fmla="*/ 51684 w 1535927"/>
              <a:gd name="connsiteY9" fmla="*/ 567193 h 1584960"/>
              <a:gd name="connsiteX10" fmla="*/ 242515 w 1535927"/>
              <a:gd name="connsiteY10" fmla="*/ 758024 h 1584960"/>
              <a:gd name="connsiteX11" fmla="*/ 632129 w 1535927"/>
              <a:gd name="connsiteY11" fmla="*/ 1163541 h 1584960"/>
              <a:gd name="connsiteX12" fmla="*/ 974035 w 1535927"/>
              <a:gd name="connsiteY12" fmla="*/ 1497496 h 1584960"/>
              <a:gd name="connsiteX13" fmla="*/ 1252331 w 1535927"/>
              <a:gd name="connsiteY13" fmla="*/ 1577009 h 1584960"/>
              <a:gd name="connsiteX14" fmla="*/ 1506772 w 1535927"/>
              <a:gd name="connsiteY14" fmla="*/ 1545204 h 1584960"/>
              <a:gd name="connsiteX15" fmla="*/ 1427259 w 1535927"/>
              <a:gd name="connsiteY15" fmla="*/ 1394129 h 1584960"/>
              <a:gd name="connsiteX16" fmla="*/ 1212574 w 1535927"/>
              <a:gd name="connsiteY16" fmla="*/ 1346421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5927" h="1584960">
                <a:moveTo>
                  <a:pt x="1212574" y="1346421"/>
                </a:moveTo>
                <a:cubicBezTo>
                  <a:pt x="1131736" y="1310640"/>
                  <a:pt x="1042947" y="1261608"/>
                  <a:pt x="942230" y="1179444"/>
                </a:cubicBezTo>
                <a:cubicBezTo>
                  <a:pt x="841514" y="1097281"/>
                  <a:pt x="701040" y="959457"/>
                  <a:pt x="608275" y="853440"/>
                </a:cubicBezTo>
                <a:cubicBezTo>
                  <a:pt x="515510" y="747423"/>
                  <a:pt x="428045" y="633454"/>
                  <a:pt x="385638" y="543339"/>
                </a:cubicBezTo>
                <a:cubicBezTo>
                  <a:pt x="343231" y="453224"/>
                  <a:pt x="379012" y="380337"/>
                  <a:pt x="353833" y="312751"/>
                </a:cubicBezTo>
                <a:cubicBezTo>
                  <a:pt x="328654" y="245165"/>
                  <a:pt x="278296" y="186856"/>
                  <a:pt x="234564" y="137823"/>
                </a:cubicBezTo>
                <a:cubicBezTo>
                  <a:pt x="190832" y="88790"/>
                  <a:pt x="125896" y="33130"/>
                  <a:pt x="91440" y="18553"/>
                </a:cubicBezTo>
                <a:cubicBezTo>
                  <a:pt x="56984" y="3976"/>
                  <a:pt x="42407" y="0"/>
                  <a:pt x="27830" y="50358"/>
                </a:cubicBezTo>
                <a:cubicBezTo>
                  <a:pt x="13253" y="100716"/>
                  <a:pt x="0" y="234564"/>
                  <a:pt x="3976" y="320703"/>
                </a:cubicBezTo>
                <a:cubicBezTo>
                  <a:pt x="7952" y="406842"/>
                  <a:pt x="11928" y="494306"/>
                  <a:pt x="51684" y="567193"/>
                </a:cubicBezTo>
                <a:cubicBezTo>
                  <a:pt x="91440" y="640080"/>
                  <a:pt x="145774" y="658633"/>
                  <a:pt x="242515" y="758024"/>
                </a:cubicBezTo>
                <a:cubicBezTo>
                  <a:pt x="339256" y="857415"/>
                  <a:pt x="510209" y="1040296"/>
                  <a:pt x="632129" y="1163541"/>
                </a:cubicBezTo>
                <a:cubicBezTo>
                  <a:pt x="754049" y="1286786"/>
                  <a:pt x="870668" y="1428585"/>
                  <a:pt x="974035" y="1497496"/>
                </a:cubicBezTo>
                <a:cubicBezTo>
                  <a:pt x="1077402" y="1566407"/>
                  <a:pt x="1163542" y="1569058"/>
                  <a:pt x="1252331" y="1577009"/>
                </a:cubicBezTo>
                <a:cubicBezTo>
                  <a:pt x="1341120" y="1584960"/>
                  <a:pt x="1477617" y="1575684"/>
                  <a:pt x="1506772" y="1545204"/>
                </a:cubicBezTo>
                <a:cubicBezTo>
                  <a:pt x="1535927" y="1514724"/>
                  <a:pt x="1474967" y="1429910"/>
                  <a:pt x="1427259" y="1394129"/>
                </a:cubicBezTo>
                <a:cubicBezTo>
                  <a:pt x="1379551" y="1358348"/>
                  <a:pt x="1293412" y="1382202"/>
                  <a:pt x="1212574" y="1346421"/>
                </a:cubicBezTo>
                <a:close/>
              </a:path>
            </a:pathLst>
          </a:custGeom>
          <a:solidFill>
            <a:srgbClr val="99CC00"/>
          </a:solidFill>
          <a:ln w="47625" cap="flat" cmpd="sng" algn="ctr">
            <a:solidFill>
              <a:schemeClr val="tx1">
                <a:alpha val="42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5" name="正方形/長方形 94">
            <a:extLst>
              <a:ext uri="{FF2B5EF4-FFF2-40B4-BE49-F238E27FC236}">
                <a16:creationId xmlns:a16="http://schemas.microsoft.com/office/drawing/2014/main" id="{5CA583C6-E3B2-437B-9437-5F0E91C3F4BD}"/>
              </a:ext>
            </a:extLst>
          </p:cNvPr>
          <p:cNvSpPr/>
          <p:nvPr/>
        </p:nvSpPr>
        <p:spPr bwMode="auto">
          <a:xfrm>
            <a:off x="5661571" y="4046503"/>
            <a:ext cx="1352228" cy="1858366"/>
          </a:xfrm>
          <a:prstGeom prst="rect">
            <a:avLst/>
          </a:prstGeom>
          <a:solidFill>
            <a:srgbClr val="99CC00"/>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6" name="円/楕円 99">
            <a:extLst>
              <a:ext uri="{FF2B5EF4-FFF2-40B4-BE49-F238E27FC236}">
                <a16:creationId xmlns:a16="http://schemas.microsoft.com/office/drawing/2014/main" id="{5A46A812-1BB3-4DBC-86E0-A4083970D1CC}"/>
              </a:ext>
            </a:extLst>
          </p:cNvPr>
          <p:cNvSpPr/>
          <p:nvPr/>
        </p:nvSpPr>
        <p:spPr bwMode="auto">
          <a:xfrm>
            <a:off x="5661571" y="3359640"/>
            <a:ext cx="1352228" cy="1352228"/>
          </a:xfrm>
          <a:prstGeom prst="ellipse">
            <a:avLst/>
          </a:prstGeom>
          <a:solidFill>
            <a:srgbClr val="99CC00"/>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3" name="フリーフォーム 65">
            <a:extLst>
              <a:ext uri="{FF2B5EF4-FFF2-40B4-BE49-F238E27FC236}">
                <a16:creationId xmlns:a16="http://schemas.microsoft.com/office/drawing/2014/main" id="{FF0CC5E2-3110-4B7E-A71F-6D4DED759CCA}"/>
              </a:ext>
            </a:extLst>
          </p:cNvPr>
          <p:cNvSpPr/>
          <p:nvPr/>
        </p:nvSpPr>
        <p:spPr bwMode="auto">
          <a:xfrm rot="2445706" flipH="1">
            <a:off x="4532938" y="3711454"/>
            <a:ext cx="1637783" cy="1674726"/>
          </a:xfrm>
          <a:custGeom>
            <a:avLst/>
            <a:gdLst>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0" fmla="*/ 311425 w 2011679"/>
              <a:gd name="connsiteY0" fmla="*/ 583095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11425 w 2011679"/>
              <a:gd name="connsiteY21" fmla="*/ 583095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42613 h 1981200"/>
              <a:gd name="connsiteX1" fmla="*/ 589721 w 2011679"/>
              <a:gd name="connsiteY1" fmla="*/ 241189 h 1981200"/>
              <a:gd name="connsiteX2" fmla="*/ 748747 w 2011679"/>
              <a:gd name="connsiteY2" fmla="*/ 50358 h 1981200"/>
              <a:gd name="connsiteX3" fmla="*/ 1019091 w 2011679"/>
              <a:gd name="connsiteY3" fmla="*/ 2650 h 1981200"/>
              <a:gd name="connsiteX4" fmla="*/ 1098604 w 2011679"/>
              <a:gd name="connsiteY4" fmla="*/ 66260 h 1981200"/>
              <a:gd name="connsiteX5" fmla="*/ 1122458 w 2011679"/>
              <a:gd name="connsiteY5" fmla="*/ 145773 h 1981200"/>
              <a:gd name="connsiteX6" fmla="*/ 693088 w 2011679"/>
              <a:gd name="connsiteY6" fmla="*/ 702365 h 1981200"/>
              <a:gd name="connsiteX7" fmla="*/ 478402 w 2011679"/>
              <a:gd name="connsiteY7" fmla="*/ 1044271 h 1981200"/>
              <a:gd name="connsiteX8" fmla="*/ 502256 w 2011679"/>
              <a:gd name="connsiteY8" fmla="*/ 1227151 h 1981200"/>
              <a:gd name="connsiteX9" fmla="*/ 573818 w 2011679"/>
              <a:gd name="connsiteY9" fmla="*/ 1266907 h 1981200"/>
              <a:gd name="connsiteX10" fmla="*/ 899822 w 2011679"/>
              <a:gd name="connsiteY10" fmla="*/ 1402080 h 1981200"/>
              <a:gd name="connsiteX11" fmla="*/ 1559780 w 2011679"/>
              <a:gd name="connsiteY11" fmla="*/ 1608813 h 1981200"/>
              <a:gd name="connsiteX12" fmla="*/ 1869881 w 2011679"/>
              <a:gd name="connsiteY12" fmla="*/ 1728083 h 1981200"/>
              <a:gd name="connsiteX13" fmla="*/ 1949394 w 2011679"/>
              <a:gd name="connsiteY13" fmla="*/ 1879158 h 1981200"/>
              <a:gd name="connsiteX14" fmla="*/ 1846027 w 2011679"/>
              <a:gd name="connsiteY14" fmla="*/ 1958671 h 1981200"/>
              <a:gd name="connsiteX15" fmla="*/ 955481 w 2011679"/>
              <a:gd name="connsiteY15" fmla="*/ 1743986 h 1981200"/>
              <a:gd name="connsiteX16" fmla="*/ 319376 w 2011679"/>
              <a:gd name="connsiteY16" fmla="*/ 1545203 h 1981200"/>
              <a:gd name="connsiteX17" fmla="*/ 64935 w 2011679"/>
              <a:gd name="connsiteY17" fmla="*/ 1370274 h 1981200"/>
              <a:gd name="connsiteX18" fmla="*/ 9276 w 2011679"/>
              <a:gd name="connsiteY18" fmla="*/ 1155589 h 1981200"/>
              <a:gd name="connsiteX19" fmla="*/ 120594 w 2011679"/>
              <a:gd name="connsiteY19" fmla="*/ 885245 h 1981200"/>
              <a:gd name="connsiteX20" fmla="*/ 295522 w 2011679"/>
              <a:gd name="connsiteY20" fmla="*/ 630803 h 1981200"/>
              <a:gd name="connsiteX21" fmla="*/ 361431 w 2011679"/>
              <a:gd name="connsiteY21" fmla="*/ 542613 h 1981200"/>
              <a:gd name="connsiteX0" fmla="*/ 361431 w 2011679"/>
              <a:gd name="connsiteY0" fmla="*/ 555866 h 1994453"/>
              <a:gd name="connsiteX1" fmla="*/ 589721 w 2011679"/>
              <a:gd name="connsiteY1" fmla="*/ 254442 h 1994453"/>
              <a:gd name="connsiteX2" fmla="*/ 748747 w 2011679"/>
              <a:gd name="connsiteY2" fmla="*/ 63611 h 1994453"/>
              <a:gd name="connsiteX3" fmla="*/ 1019091 w 2011679"/>
              <a:gd name="connsiteY3" fmla="*/ 15903 h 1994453"/>
              <a:gd name="connsiteX4" fmla="*/ 1122458 w 2011679"/>
              <a:gd name="connsiteY4" fmla="*/ 159026 h 1994453"/>
              <a:gd name="connsiteX5" fmla="*/ 693088 w 2011679"/>
              <a:gd name="connsiteY5" fmla="*/ 715618 h 1994453"/>
              <a:gd name="connsiteX6" fmla="*/ 478402 w 2011679"/>
              <a:gd name="connsiteY6" fmla="*/ 1057524 h 1994453"/>
              <a:gd name="connsiteX7" fmla="*/ 502256 w 2011679"/>
              <a:gd name="connsiteY7" fmla="*/ 1240404 h 1994453"/>
              <a:gd name="connsiteX8" fmla="*/ 573818 w 2011679"/>
              <a:gd name="connsiteY8" fmla="*/ 1280160 h 1994453"/>
              <a:gd name="connsiteX9" fmla="*/ 899822 w 2011679"/>
              <a:gd name="connsiteY9" fmla="*/ 1415333 h 1994453"/>
              <a:gd name="connsiteX10" fmla="*/ 1559780 w 2011679"/>
              <a:gd name="connsiteY10" fmla="*/ 1622066 h 1994453"/>
              <a:gd name="connsiteX11" fmla="*/ 1869881 w 2011679"/>
              <a:gd name="connsiteY11" fmla="*/ 1741336 h 1994453"/>
              <a:gd name="connsiteX12" fmla="*/ 1949394 w 2011679"/>
              <a:gd name="connsiteY12" fmla="*/ 1892411 h 1994453"/>
              <a:gd name="connsiteX13" fmla="*/ 1846027 w 2011679"/>
              <a:gd name="connsiteY13" fmla="*/ 1971924 h 1994453"/>
              <a:gd name="connsiteX14" fmla="*/ 955481 w 2011679"/>
              <a:gd name="connsiteY14" fmla="*/ 1757239 h 1994453"/>
              <a:gd name="connsiteX15" fmla="*/ 319376 w 2011679"/>
              <a:gd name="connsiteY15" fmla="*/ 1558456 h 1994453"/>
              <a:gd name="connsiteX16" fmla="*/ 64935 w 2011679"/>
              <a:gd name="connsiteY16" fmla="*/ 1383527 h 1994453"/>
              <a:gd name="connsiteX17" fmla="*/ 9276 w 2011679"/>
              <a:gd name="connsiteY17" fmla="*/ 1168842 h 1994453"/>
              <a:gd name="connsiteX18" fmla="*/ 120594 w 2011679"/>
              <a:gd name="connsiteY18" fmla="*/ 898498 h 1994453"/>
              <a:gd name="connsiteX19" fmla="*/ 295522 w 2011679"/>
              <a:gd name="connsiteY19" fmla="*/ 644056 h 1994453"/>
              <a:gd name="connsiteX20" fmla="*/ 361431 w 2011679"/>
              <a:gd name="connsiteY20" fmla="*/ 555866 h 1994453"/>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02256 w 2011679"/>
              <a:gd name="connsiteY7" fmla="*/ 1247548 h 2001597"/>
              <a:gd name="connsiteX8" fmla="*/ 573818 w 2011679"/>
              <a:gd name="connsiteY8" fmla="*/ 1287304 h 2001597"/>
              <a:gd name="connsiteX9" fmla="*/ 899822 w 2011679"/>
              <a:gd name="connsiteY9" fmla="*/ 1422477 h 2001597"/>
              <a:gd name="connsiteX10" fmla="*/ 1559780 w 2011679"/>
              <a:gd name="connsiteY10" fmla="*/ 1629210 h 2001597"/>
              <a:gd name="connsiteX11" fmla="*/ 1869881 w 2011679"/>
              <a:gd name="connsiteY11" fmla="*/ 1748480 h 2001597"/>
              <a:gd name="connsiteX12" fmla="*/ 1949394 w 2011679"/>
              <a:gd name="connsiteY12" fmla="*/ 1899555 h 2001597"/>
              <a:gd name="connsiteX13" fmla="*/ 1846027 w 2011679"/>
              <a:gd name="connsiteY13" fmla="*/ 1979068 h 2001597"/>
              <a:gd name="connsiteX14" fmla="*/ 955481 w 2011679"/>
              <a:gd name="connsiteY14" fmla="*/ 1764383 h 2001597"/>
              <a:gd name="connsiteX15" fmla="*/ 319376 w 2011679"/>
              <a:gd name="connsiteY15" fmla="*/ 1565600 h 2001597"/>
              <a:gd name="connsiteX16" fmla="*/ 64935 w 2011679"/>
              <a:gd name="connsiteY16" fmla="*/ 1390671 h 2001597"/>
              <a:gd name="connsiteX17" fmla="*/ 9276 w 2011679"/>
              <a:gd name="connsiteY17" fmla="*/ 1175986 h 2001597"/>
              <a:gd name="connsiteX18" fmla="*/ 120594 w 2011679"/>
              <a:gd name="connsiteY18" fmla="*/ 905642 h 2001597"/>
              <a:gd name="connsiteX19" fmla="*/ 295522 w 2011679"/>
              <a:gd name="connsiteY19" fmla="*/ 651200 h 2001597"/>
              <a:gd name="connsiteX20" fmla="*/ 361431 w 2011679"/>
              <a:gd name="connsiteY20" fmla="*/ 563010 h 2001597"/>
              <a:gd name="connsiteX0" fmla="*/ 361431 w 2011679"/>
              <a:gd name="connsiteY0" fmla="*/ 563010 h 2001597"/>
              <a:gd name="connsiteX1" fmla="*/ 589721 w 2011679"/>
              <a:gd name="connsiteY1" fmla="*/ 261586 h 2001597"/>
              <a:gd name="connsiteX2" fmla="*/ 748747 w 2011679"/>
              <a:gd name="connsiteY2" fmla="*/ 70755 h 2001597"/>
              <a:gd name="connsiteX3" fmla="*/ 978610 w 2011679"/>
              <a:gd name="connsiteY3" fmla="*/ 15903 h 2001597"/>
              <a:gd name="connsiteX4" fmla="*/ 1122458 w 2011679"/>
              <a:gd name="connsiteY4" fmla="*/ 166170 h 2001597"/>
              <a:gd name="connsiteX5" fmla="*/ 693088 w 2011679"/>
              <a:gd name="connsiteY5" fmla="*/ 722762 h 2001597"/>
              <a:gd name="connsiteX6" fmla="*/ 478402 w 2011679"/>
              <a:gd name="connsiteY6" fmla="*/ 1064668 h 2001597"/>
              <a:gd name="connsiteX7" fmla="*/ 573818 w 2011679"/>
              <a:gd name="connsiteY7" fmla="*/ 1287304 h 2001597"/>
              <a:gd name="connsiteX8" fmla="*/ 899822 w 2011679"/>
              <a:gd name="connsiteY8" fmla="*/ 1422477 h 2001597"/>
              <a:gd name="connsiteX9" fmla="*/ 1559780 w 2011679"/>
              <a:gd name="connsiteY9" fmla="*/ 1629210 h 2001597"/>
              <a:gd name="connsiteX10" fmla="*/ 1869881 w 2011679"/>
              <a:gd name="connsiteY10" fmla="*/ 1748480 h 2001597"/>
              <a:gd name="connsiteX11" fmla="*/ 1949394 w 2011679"/>
              <a:gd name="connsiteY11" fmla="*/ 1899555 h 2001597"/>
              <a:gd name="connsiteX12" fmla="*/ 1846027 w 2011679"/>
              <a:gd name="connsiteY12" fmla="*/ 1979068 h 2001597"/>
              <a:gd name="connsiteX13" fmla="*/ 955481 w 2011679"/>
              <a:gd name="connsiteY13" fmla="*/ 1764383 h 2001597"/>
              <a:gd name="connsiteX14" fmla="*/ 319376 w 2011679"/>
              <a:gd name="connsiteY14" fmla="*/ 1565600 h 2001597"/>
              <a:gd name="connsiteX15" fmla="*/ 64935 w 2011679"/>
              <a:gd name="connsiteY15" fmla="*/ 1390671 h 2001597"/>
              <a:gd name="connsiteX16" fmla="*/ 9276 w 2011679"/>
              <a:gd name="connsiteY16" fmla="*/ 1175986 h 2001597"/>
              <a:gd name="connsiteX17" fmla="*/ 120594 w 2011679"/>
              <a:gd name="connsiteY17" fmla="*/ 905642 h 2001597"/>
              <a:gd name="connsiteX18" fmla="*/ 295522 w 2011679"/>
              <a:gd name="connsiteY18" fmla="*/ 651200 h 2001597"/>
              <a:gd name="connsiteX19" fmla="*/ 361431 w 2011679"/>
              <a:gd name="connsiteY19" fmla="*/ 563010 h 2001597"/>
              <a:gd name="connsiteX0" fmla="*/ 361431 w 1962101"/>
              <a:gd name="connsiteY0" fmla="*/ 563010 h 2006360"/>
              <a:gd name="connsiteX1" fmla="*/ 589721 w 1962101"/>
              <a:gd name="connsiteY1" fmla="*/ 261586 h 2006360"/>
              <a:gd name="connsiteX2" fmla="*/ 748747 w 1962101"/>
              <a:gd name="connsiteY2" fmla="*/ 70755 h 2006360"/>
              <a:gd name="connsiteX3" fmla="*/ 978610 w 1962101"/>
              <a:gd name="connsiteY3" fmla="*/ 15903 h 2006360"/>
              <a:gd name="connsiteX4" fmla="*/ 1122458 w 1962101"/>
              <a:gd name="connsiteY4" fmla="*/ 166170 h 2006360"/>
              <a:gd name="connsiteX5" fmla="*/ 693088 w 1962101"/>
              <a:gd name="connsiteY5" fmla="*/ 722762 h 2006360"/>
              <a:gd name="connsiteX6" fmla="*/ 478402 w 1962101"/>
              <a:gd name="connsiteY6" fmla="*/ 1064668 h 2006360"/>
              <a:gd name="connsiteX7" fmla="*/ 573818 w 1962101"/>
              <a:gd name="connsiteY7" fmla="*/ 1287304 h 2006360"/>
              <a:gd name="connsiteX8" fmla="*/ 899822 w 1962101"/>
              <a:gd name="connsiteY8" fmla="*/ 1422477 h 2006360"/>
              <a:gd name="connsiteX9" fmla="*/ 1559780 w 1962101"/>
              <a:gd name="connsiteY9" fmla="*/ 1629210 h 2006360"/>
              <a:gd name="connsiteX10" fmla="*/ 1869881 w 1962101"/>
              <a:gd name="connsiteY10" fmla="*/ 1748480 h 2006360"/>
              <a:gd name="connsiteX11" fmla="*/ 1949394 w 1962101"/>
              <a:gd name="connsiteY11" fmla="*/ 1899555 h 2006360"/>
              <a:gd name="connsiteX12" fmla="*/ 1793639 w 1962101"/>
              <a:gd name="connsiteY12" fmla="*/ 1983831 h 2006360"/>
              <a:gd name="connsiteX13" fmla="*/ 955481 w 1962101"/>
              <a:gd name="connsiteY13" fmla="*/ 1764383 h 2006360"/>
              <a:gd name="connsiteX14" fmla="*/ 319376 w 1962101"/>
              <a:gd name="connsiteY14" fmla="*/ 1565600 h 2006360"/>
              <a:gd name="connsiteX15" fmla="*/ 64935 w 1962101"/>
              <a:gd name="connsiteY15" fmla="*/ 1390671 h 2006360"/>
              <a:gd name="connsiteX16" fmla="*/ 9276 w 1962101"/>
              <a:gd name="connsiteY16" fmla="*/ 1175986 h 2006360"/>
              <a:gd name="connsiteX17" fmla="*/ 120594 w 1962101"/>
              <a:gd name="connsiteY17" fmla="*/ 905642 h 2006360"/>
              <a:gd name="connsiteX18" fmla="*/ 295522 w 1962101"/>
              <a:gd name="connsiteY18" fmla="*/ 651200 h 2006360"/>
              <a:gd name="connsiteX19" fmla="*/ 361431 w 1962101"/>
              <a:gd name="connsiteY19" fmla="*/ 563010 h 20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2101" h="2006360">
                <a:moveTo>
                  <a:pt x="361431" y="563010"/>
                </a:moveTo>
                <a:lnTo>
                  <a:pt x="589721" y="261586"/>
                </a:lnTo>
                <a:cubicBezTo>
                  <a:pt x="662608" y="172797"/>
                  <a:pt x="683932" y="111702"/>
                  <a:pt x="748747" y="70755"/>
                </a:cubicBezTo>
                <a:cubicBezTo>
                  <a:pt x="813562" y="29808"/>
                  <a:pt x="916325" y="0"/>
                  <a:pt x="978610" y="15903"/>
                </a:cubicBezTo>
                <a:cubicBezTo>
                  <a:pt x="1040895" y="31806"/>
                  <a:pt x="1170045" y="48360"/>
                  <a:pt x="1122458" y="166170"/>
                </a:cubicBezTo>
                <a:cubicBezTo>
                  <a:pt x="1074871" y="283980"/>
                  <a:pt x="800431" y="573012"/>
                  <a:pt x="693088" y="722762"/>
                </a:cubicBezTo>
                <a:cubicBezTo>
                  <a:pt x="585745" y="872512"/>
                  <a:pt x="498280" y="970578"/>
                  <a:pt x="478402" y="1064668"/>
                </a:cubicBezTo>
                <a:cubicBezTo>
                  <a:pt x="458524" y="1158758"/>
                  <a:pt x="503581" y="1227669"/>
                  <a:pt x="573818" y="1287304"/>
                </a:cubicBezTo>
                <a:cubicBezTo>
                  <a:pt x="644055" y="1346939"/>
                  <a:pt x="735495" y="1365493"/>
                  <a:pt x="899822" y="1422477"/>
                </a:cubicBezTo>
                <a:cubicBezTo>
                  <a:pt x="1064149" y="1479461"/>
                  <a:pt x="1398104" y="1574876"/>
                  <a:pt x="1559780" y="1629210"/>
                </a:cubicBezTo>
                <a:cubicBezTo>
                  <a:pt x="1721456" y="1683544"/>
                  <a:pt x="1804945" y="1703423"/>
                  <a:pt x="1869881" y="1748480"/>
                </a:cubicBezTo>
                <a:cubicBezTo>
                  <a:pt x="1934817" y="1793537"/>
                  <a:pt x="1962101" y="1860330"/>
                  <a:pt x="1949394" y="1899555"/>
                </a:cubicBezTo>
                <a:cubicBezTo>
                  <a:pt x="1936687" y="1938780"/>
                  <a:pt x="1959291" y="2006360"/>
                  <a:pt x="1793639" y="1983831"/>
                </a:cubicBezTo>
                <a:cubicBezTo>
                  <a:pt x="1627987" y="1961302"/>
                  <a:pt x="1201192" y="1834088"/>
                  <a:pt x="955481" y="1764383"/>
                </a:cubicBezTo>
                <a:cubicBezTo>
                  <a:pt x="709770" y="1694678"/>
                  <a:pt x="467800" y="1627885"/>
                  <a:pt x="319376" y="1565600"/>
                </a:cubicBezTo>
                <a:cubicBezTo>
                  <a:pt x="170952" y="1503315"/>
                  <a:pt x="116618" y="1455607"/>
                  <a:pt x="64935" y="1390671"/>
                </a:cubicBezTo>
                <a:cubicBezTo>
                  <a:pt x="13252" y="1325735"/>
                  <a:pt x="0" y="1256824"/>
                  <a:pt x="9276" y="1175986"/>
                </a:cubicBezTo>
                <a:cubicBezTo>
                  <a:pt x="18552" y="1095148"/>
                  <a:pt x="72886" y="993106"/>
                  <a:pt x="120594" y="905642"/>
                </a:cubicBezTo>
                <a:cubicBezTo>
                  <a:pt x="168302" y="818178"/>
                  <a:pt x="295522" y="651200"/>
                  <a:pt x="295522" y="651200"/>
                </a:cubicBezTo>
                <a:lnTo>
                  <a:pt x="361431" y="563010"/>
                </a:lnTo>
                <a:close/>
              </a:path>
            </a:pathLst>
          </a:custGeom>
          <a:solidFill>
            <a:srgbClr val="99CC00"/>
          </a:solidFill>
          <a:ln w="47625" cap="flat" cmpd="sng" algn="ctr">
            <a:solidFill>
              <a:schemeClr val="tx1">
                <a:alpha val="42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4" name="フリーフォーム 66">
            <a:extLst>
              <a:ext uri="{FF2B5EF4-FFF2-40B4-BE49-F238E27FC236}">
                <a16:creationId xmlns:a16="http://schemas.microsoft.com/office/drawing/2014/main" id="{7A596E33-4822-4715-BE5B-2E60EF9069DC}"/>
              </a:ext>
            </a:extLst>
          </p:cNvPr>
          <p:cNvSpPr/>
          <p:nvPr/>
        </p:nvSpPr>
        <p:spPr bwMode="auto">
          <a:xfrm rot="2920291" flipH="1">
            <a:off x="3832541" y="4379845"/>
            <a:ext cx="610539" cy="441590"/>
          </a:xfrm>
          <a:custGeom>
            <a:avLst/>
            <a:gdLst>
              <a:gd name="connsiteX0" fmla="*/ 32147 w 731440"/>
              <a:gd name="connsiteY0" fmla="*/ 69453 h 518716"/>
              <a:gd name="connsiteX1" fmla="*/ 86916 w 731440"/>
              <a:gd name="connsiteY1" fmla="*/ 9922 h 518716"/>
              <a:gd name="connsiteX2" fmla="*/ 315516 w 731440"/>
              <a:gd name="connsiteY2" fmla="*/ 9922 h 518716"/>
              <a:gd name="connsiteX3" fmla="*/ 475059 w 731440"/>
              <a:gd name="connsiteY3" fmla="*/ 40878 h 518716"/>
              <a:gd name="connsiteX4" fmla="*/ 579834 w 731440"/>
              <a:gd name="connsiteY4" fmla="*/ 90884 h 518716"/>
              <a:gd name="connsiteX5" fmla="*/ 522684 w 731440"/>
              <a:gd name="connsiteY5" fmla="*/ 159940 h 518716"/>
              <a:gd name="connsiteX6" fmla="*/ 429816 w 731440"/>
              <a:gd name="connsiteY6" fmla="*/ 164703 h 518716"/>
              <a:gd name="connsiteX7" fmla="*/ 398859 w 731440"/>
              <a:gd name="connsiteY7" fmla="*/ 159940 h 518716"/>
              <a:gd name="connsiteX8" fmla="*/ 522684 w 731440"/>
              <a:gd name="connsiteY8" fmla="*/ 200422 h 518716"/>
              <a:gd name="connsiteX9" fmla="*/ 672703 w 731440"/>
              <a:gd name="connsiteY9" fmla="*/ 200422 h 518716"/>
              <a:gd name="connsiteX10" fmla="*/ 729853 w 731440"/>
              <a:gd name="connsiteY10" fmla="*/ 283765 h 518716"/>
              <a:gd name="connsiteX11" fmla="*/ 663178 w 731440"/>
              <a:gd name="connsiteY11" fmla="*/ 469503 h 518716"/>
              <a:gd name="connsiteX12" fmla="*/ 513159 w 731440"/>
              <a:gd name="connsiteY12" fmla="*/ 514747 h 518716"/>
              <a:gd name="connsiteX13" fmla="*/ 263128 w 731440"/>
              <a:gd name="connsiteY13" fmla="*/ 445690 h 518716"/>
              <a:gd name="connsiteX14" fmla="*/ 86916 w 731440"/>
              <a:gd name="connsiteY14" fmla="*/ 302815 h 518716"/>
              <a:gd name="connsiteX15" fmla="*/ 13097 w 731440"/>
              <a:gd name="connsiteY15" fmla="*/ 195659 h 518716"/>
              <a:gd name="connsiteX16" fmla="*/ 32147 w 731440"/>
              <a:gd name="connsiteY16" fmla="*/ 69453 h 518716"/>
              <a:gd name="connsiteX0" fmla="*/ 32147 w 731440"/>
              <a:gd name="connsiteY0" fmla="*/ 69453 h 518716"/>
              <a:gd name="connsiteX1" fmla="*/ 86916 w 731440"/>
              <a:gd name="connsiteY1" fmla="*/ 9922 h 518716"/>
              <a:gd name="connsiteX2" fmla="*/ 315516 w 731440"/>
              <a:gd name="connsiteY2" fmla="*/ 9922 h 518716"/>
              <a:gd name="connsiteX3" fmla="*/ 475059 w 731440"/>
              <a:gd name="connsiteY3" fmla="*/ 40878 h 518716"/>
              <a:gd name="connsiteX4" fmla="*/ 522684 w 731440"/>
              <a:gd name="connsiteY4" fmla="*/ 159940 h 518716"/>
              <a:gd name="connsiteX5" fmla="*/ 429816 w 731440"/>
              <a:gd name="connsiteY5" fmla="*/ 164703 h 518716"/>
              <a:gd name="connsiteX6" fmla="*/ 398859 w 731440"/>
              <a:gd name="connsiteY6" fmla="*/ 159940 h 518716"/>
              <a:gd name="connsiteX7" fmla="*/ 522684 w 731440"/>
              <a:gd name="connsiteY7" fmla="*/ 200422 h 518716"/>
              <a:gd name="connsiteX8" fmla="*/ 672703 w 731440"/>
              <a:gd name="connsiteY8" fmla="*/ 200422 h 518716"/>
              <a:gd name="connsiteX9" fmla="*/ 729853 w 731440"/>
              <a:gd name="connsiteY9" fmla="*/ 283765 h 518716"/>
              <a:gd name="connsiteX10" fmla="*/ 663178 w 731440"/>
              <a:gd name="connsiteY10" fmla="*/ 469503 h 518716"/>
              <a:gd name="connsiteX11" fmla="*/ 513159 w 731440"/>
              <a:gd name="connsiteY11" fmla="*/ 514747 h 518716"/>
              <a:gd name="connsiteX12" fmla="*/ 263128 w 731440"/>
              <a:gd name="connsiteY12" fmla="*/ 445690 h 518716"/>
              <a:gd name="connsiteX13" fmla="*/ 86916 w 731440"/>
              <a:gd name="connsiteY13" fmla="*/ 302815 h 518716"/>
              <a:gd name="connsiteX14" fmla="*/ 13097 w 731440"/>
              <a:gd name="connsiteY14" fmla="*/ 195659 h 518716"/>
              <a:gd name="connsiteX15" fmla="*/ 32147 w 731440"/>
              <a:gd name="connsiteY15" fmla="*/ 69453 h 518716"/>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522684 w 731440"/>
              <a:gd name="connsiteY4" fmla="*/ 170259 h 529035"/>
              <a:gd name="connsiteX5" fmla="*/ 429816 w 731440"/>
              <a:gd name="connsiteY5" fmla="*/ 175022 h 529035"/>
              <a:gd name="connsiteX6" fmla="*/ 398859 w 731440"/>
              <a:gd name="connsiteY6" fmla="*/ 170259 h 529035"/>
              <a:gd name="connsiteX7" fmla="*/ 522684 w 731440"/>
              <a:gd name="connsiteY7" fmla="*/ 210741 h 529035"/>
              <a:gd name="connsiteX8" fmla="*/ 672703 w 731440"/>
              <a:gd name="connsiteY8" fmla="*/ 210741 h 529035"/>
              <a:gd name="connsiteX9" fmla="*/ 729853 w 731440"/>
              <a:gd name="connsiteY9" fmla="*/ 294084 h 529035"/>
              <a:gd name="connsiteX10" fmla="*/ 663178 w 731440"/>
              <a:gd name="connsiteY10" fmla="*/ 479822 h 529035"/>
              <a:gd name="connsiteX11" fmla="*/ 513159 w 731440"/>
              <a:gd name="connsiteY11" fmla="*/ 525066 h 529035"/>
              <a:gd name="connsiteX12" fmla="*/ 263128 w 731440"/>
              <a:gd name="connsiteY12" fmla="*/ 456009 h 529035"/>
              <a:gd name="connsiteX13" fmla="*/ 86916 w 731440"/>
              <a:gd name="connsiteY13" fmla="*/ 313134 h 529035"/>
              <a:gd name="connsiteX14" fmla="*/ 13097 w 731440"/>
              <a:gd name="connsiteY14" fmla="*/ 205978 h 529035"/>
              <a:gd name="connsiteX15" fmla="*/ 32147 w 731440"/>
              <a:gd name="connsiteY15" fmla="*/ 79772 h 529035"/>
              <a:gd name="connsiteX0" fmla="*/ 32147 w 731440"/>
              <a:gd name="connsiteY0" fmla="*/ 70644 h 519907"/>
              <a:gd name="connsiteX1" fmla="*/ 86916 w 731440"/>
              <a:gd name="connsiteY1" fmla="*/ 11113 h 519907"/>
              <a:gd name="connsiteX2" fmla="*/ 315516 w 731440"/>
              <a:gd name="connsiteY2" fmla="*/ 11113 h 519907"/>
              <a:gd name="connsiteX3" fmla="*/ 379809 w 731440"/>
              <a:gd name="connsiteY3" fmla="*/ 15875 h 519907"/>
              <a:gd name="connsiteX4" fmla="*/ 434578 w 731440"/>
              <a:gd name="connsiteY4" fmla="*/ 106362 h 519907"/>
              <a:gd name="connsiteX5" fmla="*/ 429816 w 731440"/>
              <a:gd name="connsiteY5" fmla="*/ 165894 h 519907"/>
              <a:gd name="connsiteX6" fmla="*/ 398859 w 731440"/>
              <a:gd name="connsiteY6" fmla="*/ 161131 h 519907"/>
              <a:gd name="connsiteX7" fmla="*/ 522684 w 731440"/>
              <a:gd name="connsiteY7" fmla="*/ 201613 h 519907"/>
              <a:gd name="connsiteX8" fmla="*/ 672703 w 731440"/>
              <a:gd name="connsiteY8" fmla="*/ 201613 h 519907"/>
              <a:gd name="connsiteX9" fmla="*/ 729853 w 731440"/>
              <a:gd name="connsiteY9" fmla="*/ 284956 h 519907"/>
              <a:gd name="connsiteX10" fmla="*/ 663178 w 731440"/>
              <a:gd name="connsiteY10" fmla="*/ 470694 h 519907"/>
              <a:gd name="connsiteX11" fmla="*/ 513159 w 731440"/>
              <a:gd name="connsiteY11" fmla="*/ 515938 h 519907"/>
              <a:gd name="connsiteX12" fmla="*/ 263128 w 731440"/>
              <a:gd name="connsiteY12" fmla="*/ 446881 h 519907"/>
              <a:gd name="connsiteX13" fmla="*/ 86916 w 731440"/>
              <a:gd name="connsiteY13" fmla="*/ 304006 h 519907"/>
              <a:gd name="connsiteX14" fmla="*/ 13097 w 731440"/>
              <a:gd name="connsiteY14" fmla="*/ 196850 h 519907"/>
              <a:gd name="connsiteX15" fmla="*/ 32147 w 731440"/>
              <a:gd name="connsiteY15" fmla="*/ 70644 h 519907"/>
              <a:gd name="connsiteX0" fmla="*/ 32147 w 731440"/>
              <a:gd name="connsiteY0" fmla="*/ 80566 h 529829"/>
              <a:gd name="connsiteX1" fmla="*/ 86916 w 731440"/>
              <a:gd name="connsiteY1" fmla="*/ 21035 h 529829"/>
              <a:gd name="connsiteX2" fmla="*/ 315516 w 731440"/>
              <a:gd name="connsiteY2" fmla="*/ 21035 h 529829"/>
              <a:gd name="connsiteX3" fmla="*/ 379809 w 731440"/>
              <a:gd name="connsiteY3" fmla="*/ 25797 h 529829"/>
              <a:gd name="connsiteX4" fmla="*/ 429816 w 731440"/>
              <a:gd name="connsiteY4" fmla="*/ 175816 h 529829"/>
              <a:gd name="connsiteX5" fmla="*/ 398859 w 731440"/>
              <a:gd name="connsiteY5" fmla="*/ 171053 h 529829"/>
              <a:gd name="connsiteX6" fmla="*/ 522684 w 731440"/>
              <a:gd name="connsiteY6" fmla="*/ 211535 h 529829"/>
              <a:gd name="connsiteX7" fmla="*/ 672703 w 731440"/>
              <a:gd name="connsiteY7" fmla="*/ 211535 h 529829"/>
              <a:gd name="connsiteX8" fmla="*/ 729853 w 731440"/>
              <a:gd name="connsiteY8" fmla="*/ 294878 h 529829"/>
              <a:gd name="connsiteX9" fmla="*/ 663178 w 731440"/>
              <a:gd name="connsiteY9" fmla="*/ 480616 h 529829"/>
              <a:gd name="connsiteX10" fmla="*/ 513159 w 731440"/>
              <a:gd name="connsiteY10" fmla="*/ 525860 h 529829"/>
              <a:gd name="connsiteX11" fmla="*/ 263128 w 731440"/>
              <a:gd name="connsiteY11" fmla="*/ 456803 h 529829"/>
              <a:gd name="connsiteX12" fmla="*/ 86916 w 731440"/>
              <a:gd name="connsiteY12" fmla="*/ 313928 h 529829"/>
              <a:gd name="connsiteX13" fmla="*/ 13097 w 731440"/>
              <a:gd name="connsiteY13" fmla="*/ 206772 h 529829"/>
              <a:gd name="connsiteX14" fmla="*/ 32147 w 731440"/>
              <a:gd name="connsiteY14" fmla="*/ 80566 h 529829"/>
              <a:gd name="connsiteX0" fmla="*/ 32147 w 731440"/>
              <a:gd name="connsiteY0" fmla="*/ 80566 h 529829"/>
              <a:gd name="connsiteX1" fmla="*/ 86916 w 731440"/>
              <a:gd name="connsiteY1" fmla="*/ 21035 h 529829"/>
              <a:gd name="connsiteX2" fmla="*/ 315516 w 731440"/>
              <a:gd name="connsiteY2" fmla="*/ 21035 h 529829"/>
              <a:gd name="connsiteX3" fmla="*/ 379809 w 731440"/>
              <a:gd name="connsiteY3" fmla="*/ 25797 h 529829"/>
              <a:gd name="connsiteX4" fmla="*/ 429816 w 731440"/>
              <a:gd name="connsiteY4" fmla="*/ 175816 h 529829"/>
              <a:gd name="connsiteX5" fmla="*/ 398859 w 731440"/>
              <a:gd name="connsiteY5" fmla="*/ 171053 h 529829"/>
              <a:gd name="connsiteX6" fmla="*/ 522684 w 731440"/>
              <a:gd name="connsiteY6" fmla="*/ 211535 h 529829"/>
              <a:gd name="connsiteX7" fmla="*/ 672703 w 731440"/>
              <a:gd name="connsiteY7" fmla="*/ 211535 h 529829"/>
              <a:gd name="connsiteX8" fmla="*/ 729853 w 731440"/>
              <a:gd name="connsiteY8" fmla="*/ 294878 h 529829"/>
              <a:gd name="connsiteX9" fmla="*/ 663178 w 731440"/>
              <a:gd name="connsiteY9" fmla="*/ 480616 h 529829"/>
              <a:gd name="connsiteX10" fmla="*/ 513159 w 731440"/>
              <a:gd name="connsiteY10" fmla="*/ 525860 h 529829"/>
              <a:gd name="connsiteX11" fmla="*/ 263128 w 731440"/>
              <a:gd name="connsiteY11" fmla="*/ 456803 h 529829"/>
              <a:gd name="connsiteX12" fmla="*/ 86916 w 731440"/>
              <a:gd name="connsiteY12" fmla="*/ 313928 h 529829"/>
              <a:gd name="connsiteX13" fmla="*/ 13097 w 731440"/>
              <a:gd name="connsiteY13" fmla="*/ 206772 h 529829"/>
              <a:gd name="connsiteX14" fmla="*/ 32147 w 731440"/>
              <a:gd name="connsiteY14" fmla="*/ 80566 h 529829"/>
              <a:gd name="connsiteX0" fmla="*/ 32147 w 731440"/>
              <a:gd name="connsiteY0" fmla="*/ 80566 h 529829"/>
              <a:gd name="connsiteX1" fmla="*/ 86916 w 731440"/>
              <a:gd name="connsiteY1" fmla="*/ 21035 h 529829"/>
              <a:gd name="connsiteX2" fmla="*/ 315516 w 731440"/>
              <a:gd name="connsiteY2" fmla="*/ 21035 h 529829"/>
              <a:gd name="connsiteX3" fmla="*/ 379809 w 731440"/>
              <a:gd name="connsiteY3" fmla="*/ 25797 h 529829"/>
              <a:gd name="connsiteX4" fmla="*/ 429816 w 731440"/>
              <a:gd name="connsiteY4" fmla="*/ 175816 h 529829"/>
              <a:gd name="connsiteX5" fmla="*/ 398859 w 731440"/>
              <a:gd name="connsiteY5" fmla="*/ 171053 h 529829"/>
              <a:gd name="connsiteX6" fmla="*/ 522684 w 731440"/>
              <a:gd name="connsiteY6" fmla="*/ 211535 h 529829"/>
              <a:gd name="connsiteX7" fmla="*/ 672703 w 731440"/>
              <a:gd name="connsiteY7" fmla="*/ 211535 h 529829"/>
              <a:gd name="connsiteX8" fmla="*/ 729853 w 731440"/>
              <a:gd name="connsiteY8" fmla="*/ 294878 h 529829"/>
              <a:gd name="connsiteX9" fmla="*/ 663178 w 731440"/>
              <a:gd name="connsiteY9" fmla="*/ 480616 h 529829"/>
              <a:gd name="connsiteX10" fmla="*/ 513159 w 731440"/>
              <a:gd name="connsiteY10" fmla="*/ 525860 h 529829"/>
              <a:gd name="connsiteX11" fmla="*/ 263128 w 731440"/>
              <a:gd name="connsiteY11" fmla="*/ 456803 h 529829"/>
              <a:gd name="connsiteX12" fmla="*/ 86916 w 731440"/>
              <a:gd name="connsiteY12" fmla="*/ 313928 h 529829"/>
              <a:gd name="connsiteX13" fmla="*/ 13097 w 731440"/>
              <a:gd name="connsiteY13" fmla="*/ 206772 h 529829"/>
              <a:gd name="connsiteX14" fmla="*/ 32147 w 731440"/>
              <a:gd name="connsiteY14" fmla="*/ 80566 h 529829"/>
              <a:gd name="connsiteX0" fmla="*/ 32147 w 731440"/>
              <a:gd name="connsiteY0" fmla="*/ 80566 h 529829"/>
              <a:gd name="connsiteX1" fmla="*/ 86916 w 731440"/>
              <a:gd name="connsiteY1" fmla="*/ 21035 h 529829"/>
              <a:gd name="connsiteX2" fmla="*/ 315516 w 731440"/>
              <a:gd name="connsiteY2" fmla="*/ 21035 h 529829"/>
              <a:gd name="connsiteX3" fmla="*/ 379809 w 731440"/>
              <a:gd name="connsiteY3" fmla="*/ 25797 h 529829"/>
              <a:gd name="connsiteX4" fmla="*/ 436960 w 731440"/>
              <a:gd name="connsiteY4" fmla="*/ 175816 h 529829"/>
              <a:gd name="connsiteX5" fmla="*/ 398859 w 731440"/>
              <a:gd name="connsiteY5" fmla="*/ 171053 h 529829"/>
              <a:gd name="connsiteX6" fmla="*/ 522684 w 731440"/>
              <a:gd name="connsiteY6" fmla="*/ 211535 h 529829"/>
              <a:gd name="connsiteX7" fmla="*/ 672703 w 731440"/>
              <a:gd name="connsiteY7" fmla="*/ 211535 h 529829"/>
              <a:gd name="connsiteX8" fmla="*/ 729853 w 731440"/>
              <a:gd name="connsiteY8" fmla="*/ 294878 h 529829"/>
              <a:gd name="connsiteX9" fmla="*/ 663178 w 731440"/>
              <a:gd name="connsiteY9" fmla="*/ 480616 h 529829"/>
              <a:gd name="connsiteX10" fmla="*/ 513159 w 731440"/>
              <a:gd name="connsiteY10" fmla="*/ 525860 h 529829"/>
              <a:gd name="connsiteX11" fmla="*/ 263128 w 731440"/>
              <a:gd name="connsiteY11" fmla="*/ 456803 h 529829"/>
              <a:gd name="connsiteX12" fmla="*/ 86916 w 731440"/>
              <a:gd name="connsiteY12" fmla="*/ 313928 h 529829"/>
              <a:gd name="connsiteX13" fmla="*/ 13097 w 731440"/>
              <a:gd name="connsiteY13" fmla="*/ 206772 h 529829"/>
              <a:gd name="connsiteX14" fmla="*/ 32147 w 731440"/>
              <a:gd name="connsiteY14" fmla="*/ 80566 h 529829"/>
              <a:gd name="connsiteX0" fmla="*/ 32147 w 731440"/>
              <a:gd name="connsiteY0" fmla="*/ 81756 h 531019"/>
              <a:gd name="connsiteX1" fmla="*/ 86916 w 731440"/>
              <a:gd name="connsiteY1" fmla="*/ 22225 h 531019"/>
              <a:gd name="connsiteX2" fmla="*/ 315516 w 731440"/>
              <a:gd name="connsiteY2" fmla="*/ 22225 h 531019"/>
              <a:gd name="connsiteX3" fmla="*/ 379809 w 731440"/>
              <a:gd name="connsiteY3" fmla="*/ 26987 h 531019"/>
              <a:gd name="connsiteX4" fmla="*/ 436960 w 731440"/>
              <a:gd name="connsiteY4" fmla="*/ 184150 h 531019"/>
              <a:gd name="connsiteX5" fmla="*/ 398859 w 731440"/>
              <a:gd name="connsiteY5" fmla="*/ 172243 h 531019"/>
              <a:gd name="connsiteX6" fmla="*/ 522684 w 731440"/>
              <a:gd name="connsiteY6" fmla="*/ 212725 h 531019"/>
              <a:gd name="connsiteX7" fmla="*/ 672703 w 731440"/>
              <a:gd name="connsiteY7" fmla="*/ 212725 h 531019"/>
              <a:gd name="connsiteX8" fmla="*/ 729853 w 731440"/>
              <a:gd name="connsiteY8" fmla="*/ 296068 h 531019"/>
              <a:gd name="connsiteX9" fmla="*/ 663178 w 731440"/>
              <a:gd name="connsiteY9" fmla="*/ 481806 h 531019"/>
              <a:gd name="connsiteX10" fmla="*/ 513159 w 731440"/>
              <a:gd name="connsiteY10" fmla="*/ 527050 h 531019"/>
              <a:gd name="connsiteX11" fmla="*/ 263128 w 731440"/>
              <a:gd name="connsiteY11" fmla="*/ 457993 h 531019"/>
              <a:gd name="connsiteX12" fmla="*/ 86916 w 731440"/>
              <a:gd name="connsiteY12" fmla="*/ 315118 h 531019"/>
              <a:gd name="connsiteX13" fmla="*/ 13097 w 731440"/>
              <a:gd name="connsiteY13" fmla="*/ 207962 h 531019"/>
              <a:gd name="connsiteX14" fmla="*/ 32147 w 731440"/>
              <a:gd name="connsiteY14" fmla="*/ 81756 h 531019"/>
              <a:gd name="connsiteX0" fmla="*/ 32147 w 731440"/>
              <a:gd name="connsiteY0" fmla="*/ 81757 h 531020"/>
              <a:gd name="connsiteX1" fmla="*/ 86916 w 731440"/>
              <a:gd name="connsiteY1" fmla="*/ 22226 h 531020"/>
              <a:gd name="connsiteX2" fmla="*/ 315516 w 731440"/>
              <a:gd name="connsiteY2" fmla="*/ 22226 h 531020"/>
              <a:gd name="connsiteX3" fmla="*/ 379809 w 731440"/>
              <a:gd name="connsiteY3" fmla="*/ 26988 h 531020"/>
              <a:gd name="connsiteX4" fmla="*/ 439341 w 731440"/>
              <a:gd name="connsiteY4" fmla="*/ 184151 h 531020"/>
              <a:gd name="connsiteX5" fmla="*/ 398859 w 731440"/>
              <a:gd name="connsiteY5" fmla="*/ 172244 h 531020"/>
              <a:gd name="connsiteX6" fmla="*/ 522684 w 731440"/>
              <a:gd name="connsiteY6" fmla="*/ 212726 h 531020"/>
              <a:gd name="connsiteX7" fmla="*/ 672703 w 731440"/>
              <a:gd name="connsiteY7" fmla="*/ 212726 h 531020"/>
              <a:gd name="connsiteX8" fmla="*/ 729853 w 731440"/>
              <a:gd name="connsiteY8" fmla="*/ 296069 h 531020"/>
              <a:gd name="connsiteX9" fmla="*/ 663178 w 731440"/>
              <a:gd name="connsiteY9" fmla="*/ 481807 h 531020"/>
              <a:gd name="connsiteX10" fmla="*/ 513159 w 731440"/>
              <a:gd name="connsiteY10" fmla="*/ 527051 h 531020"/>
              <a:gd name="connsiteX11" fmla="*/ 263128 w 731440"/>
              <a:gd name="connsiteY11" fmla="*/ 457994 h 531020"/>
              <a:gd name="connsiteX12" fmla="*/ 86916 w 731440"/>
              <a:gd name="connsiteY12" fmla="*/ 315119 h 531020"/>
              <a:gd name="connsiteX13" fmla="*/ 13097 w 731440"/>
              <a:gd name="connsiteY13" fmla="*/ 207963 h 531020"/>
              <a:gd name="connsiteX14" fmla="*/ 32147 w 731440"/>
              <a:gd name="connsiteY14" fmla="*/ 81757 h 531020"/>
              <a:gd name="connsiteX0" fmla="*/ 32147 w 731440"/>
              <a:gd name="connsiteY0" fmla="*/ 81757 h 531020"/>
              <a:gd name="connsiteX1" fmla="*/ 86916 w 731440"/>
              <a:gd name="connsiteY1" fmla="*/ 22226 h 531020"/>
              <a:gd name="connsiteX2" fmla="*/ 315516 w 731440"/>
              <a:gd name="connsiteY2" fmla="*/ 22226 h 531020"/>
              <a:gd name="connsiteX3" fmla="*/ 379809 w 731440"/>
              <a:gd name="connsiteY3" fmla="*/ 26988 h 531020"/>
              <a:gd name="connsiteX4" fmla="*/ 439341 w 731440"/>
              <a:gd name="connsiteY4" fmla="*/ 184151 h 531020"/>
              <a:gd name="connsiteX5" fmla="*/ 398859 w 731440"/>
              <a:gd name="connsiteY5" fmla="*/ 172244 h 531020"/>
              <a:gd name="connsiteX6" fmla="*/ 522684 w 731440"/>
              <a:gd name="connsiteY6" fmla="*/ 212726 h 531020"/>
              <a:gd name="connsiteX7" fmla="*/ 672703 w 731440"/>
              <a:gd name="connsiteY7" fmla="*/ 212726 h 531020"/>
              <a:gd name="connsiteX8" fmla="*/ 729853 w 731440"/>
              <a:gd name="connsiteY8" fmla="*/ 296069 h 531020"/>
              <a:gd name="connsiteX9" fmla="*/ 663178 w 731440"/>
              <a:gd name="connsiteY9" fmla="*/ 481807 h 531020"/>
              <a:gd name="connsiteX10" fmla="*/ 513159 w 731440"/>
              <a:gd name="connsiteY10" fmla="*/ 527051 h 531020"/>
              <a:gd name="connsiteX11" fmla="*/ 263128 w 731440"/>
              <a:gd name="connsiteY11" fmla="*/ 457994 h 531020"/>
              <a:gd name="connsiteX12" fmla="*/ 86916 w 731440"/>
              <a:gd name="connsiteY12" fmla="*/ 315119 h 531020"/>
              <a:gd name="connsiteX13" fmla="*/ 13097 w 731440"/>
              <a:gd name="connsiteY13" fmla="*/ 207963 h 531020"/>
              <a:gd name="connsiteX14" fmla="*/ 32147 w 731440"/>
              <a:gd name="connsiteY14" fmla="*/ 81757 h 531020"/>
              <a:gd name="connsiteX0" fmla="*/ 32147 w 731440"/>
              <a:gd name="connsiteY0" fmla="*/ 81757 h 531020"/>
              <a:gd name="connsiteX1" fmla="*/ 86916 w 731440"/>
              <a:gd name="connsiteY1" fmla="*/ 22226 h 531020"/>
              <a:gd name="connsiteX2" fmla="*/ 315516 w 731440"/>
              <a:gd name="connsiteY2" fmla="*/ 22226 h 531020"/>
              <a:gd name="connsiteX3" fmla="*/ 379809 w 731440"/>
              <a:gd name="connsiteY3" fmla="*/ 26988 h 531020"/>
              <a:gd name="connsiteX4" fmla="*/ 439341 w 731440"/>
              <a:gd name="connsiteY4" fmla="*/ 184151 h 531020"/>
              <a:gd name="connsiteX5" fmla="*/ 398859 w 731440"/>
              <a:gd name="connsiteY5" fmla="*/ 172244 h 531020"/>
              <a:gd name="connsiteX6" fmla="*/ 522684 w 731440"/>
              <a:gd name="connsiteY6" fmla="*/ 212726 h 531020"/>
              <a:gd name="connsiteX7" fmla="*/ 672703 w 731440"/>
              <a:gd name="connsiteY7" fmla="*/ 212726 h 531020"/>
              <a:gd name="connsiteX8" fmla="*/ 729853 w 731440"/>
              <a:gd name="connsiteY8" fmla="*/ 296069 h 531020"/>
              <a:gd name="connsiteX9" fmla="*/ 663178 w 731440"/>
              <a:gd name="connsiteY9" fmla="*/ 481807 h 531020"/>
              <a:gd name="connsiteX10" fmla="*/ 513159 w 731440"/>
              <a:gd name="connsiteY10" fmla="*/ 527051 h 531020"/>
              <a:gd name="connsiteX11" fmla="*/ 263128 w 731440"/>
              <a:gd name="connsiteY11" fmla="*/ 457994 h 531020"/>
              <a:gd name="connsiteX12" fmla="*/ 86916 w 731440"/>
              <a:gd name="connsiteY12" fmla="*/ 315119 h 531020"/>
              <a:gd name="connsiteX13" fmla="*/ 13097 w 731440"/>
              <a:gd name="connsiteY13" fmla="*/ 207963 h 531020"/>
              <a:gd name="connsiteX14" fmla="*/ 32147 w 731440"/>
              <a:gd name="connsiteY14" fmla="*/ 81757 h 531020"/>
              <a:gd name="connsiteX0" fmla="*/ 32147 w 731440"/>
              <a:gd name="connsiteY0" fmla="*/ 79772 h 529035"/>
              <a:gd name="connsiteX1" fmla="*/ 86916 w 731440"/>
              <a:gd name="connsiteY1" fmla="*/ 20241 h 529035"/>
              <a:gd name="connsiteX2" fmla="*/ 315516 w 731440"/>
              <a:gd name="connsiteY2" fmla="*/ 20241 h 529035"/>
              <a:gd name="connsiteX3" fmla="*/ 379809 w 731440"/>
              <a:gd name="connsiteY3" fmla="*/ 25003 h 529035"/>
              <a:gd name="connsiteX4" fmla="*/ 398859 w 731440"/>
              <a:gd name="connsiteY4" fmla="*/ 170259 h 529035"/>
              <a:gd name="connsiteX5" fmla="*/ 522684 w 731440"/>
              <a:gd name="connsiteY5" fmla="*/ 210741 h 529035"/>
              <a:gd name="connsiteX6" fmla="*/ 672703 w 731440"/>
              <a:gd name="connsiteY6" fmla="*/ 210741 h 529035"/>
              <a:gd name="connsiteX7" fmla="*/ 729853 w 731440"/>
              <a:gd name="connsiteY7" fmla="*/ 294084 h 529035"/>
              <a:gd name="connsiteX8" fmla="*/ 663178 w 731440"/>
              <a:gd name="connsiteY8" fmla="*/ 479822 h 529035"/>
              <a:gd name="connsiteX9" fmla="*/ 513159 w 731440"/>
              <a:gd name="connsiteY9" fmla="*/ 525066 h 529035"/>
              <a:gd name="connsiteX10" fmla="*/ 263128 w 731440"/>
              <a:gd name="connsiteY10" fmla="*/ 456009 h 529035"/>
              <a:gd name="connsiteX11" fmla="*/ 86916 w 731440"/>
              <a:gd name="connsiteY11" fmla="*/ 313134 h 529035"/>
              <a:gd name="connsiteX12" fmla="*/ 13097 w 731440"/>
              <a:gd name="connsiteY12" fmla="*/ 205978 h 529035"/>
              <a:gd name="connsiteX13" fmla="*/ 32147 w 731440"/>
              <a:gd name="connsiteY13" fmla="*/ 79772 h 5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440" h="529035">
                <a:moveTo>
                  <a:pt x="32147" y="79772"/>
                </a:moveTo>
                <a:cubicBezTo>
                  <a:pt x="44450" y="48816"/>
                  <a:pt x="39688" y="30163"/>
                  <a:pt x="86916" y="20241"/>
                </a:cubicBezTo>
                <a:cubicBezTo>
                  <a:pt x="134144" y="10319"/>
                  <a:pt x="266701" y="19447"/>
                  <a:pt x="315516" y="20241"/>
                </a:cubicBezTo>
                <a:cubicBezTo>
                  <a:pt x="364331" y="21035"/>
                  <a:pt x="365918" y="0"/>
                  <a:pt x="379809" y="25003"/>
                </a:cubicBezTo>
                <a:cubicBezTo>
                  <a:pt x="393700" y="50006"/>
                  <a:pt x="375047" y="139303"/>
                  <a:pt x="398859" y="170259"/>
                </a:cubicBezTo>
                <a:cubicBezTo>
                  <a:pt x="422672" y="201215"/>
                  <a:pt x="477043" y="203994"/>
                  <a:pt x="522684" y="210741"/>
                </a:cubicBezTo>
                <a:cubicBezTo>
                  <a:pt x="568325" y="217488"/>
                  <a:pt x="638175" y="196851"/>
                  <a:pt x="672703" y="210741"/>
                </a:cubicBezTo>
                <a:cubicBezTo>
                  <a:pt x="707231" y="224631"/>
                  <a:pt x="731440" y="249237"/>
                  <a:pt x="729853" y="294084"/>
                </a:cubicBezTo>
                <a:cubicBezTo>
                  <a:pt x="728266" y="338931"/>
                  <a:pt x="699294" y="441325"/>
                  <a:pt x="663178" y="479822"/>
                </a:cubicBezTo>
                <a:cubicBezTo>
                  <a:pt x="627062" y="518319"/>
                  <a:pt x="579834" y="529035"/>
                  <a:pt x="513159" y="525066"/>
                </a:cubicBezTo>
                <a:cubicBezTo>
                  <a:pt x="446484" y="521097"/>
                  <a:pt x="334168" y="491331"/>
                  <a:pt x="263128" y="456009"/>
                </a:cubicBezTo>
                <a:cubicBezTo>
                  <a:pt x="192088" y="420687"/>
                  <a:pt x="128588" y="354806"/>
                  <a:pt x="86916" y="313134"/>
                </a:cubicBezTo>
                <a:cubicBezTo>
                  <a:pt x="45244" y="271462"/>
                  <a:pt x="26194" y="241300"/>
                  <a:pt x="13097" y="205978"/>
                </a:cubicBezTo>
                <a:cubicBezTo>
                  <a:pt x="0" y="170656"/>
                  <a:pt x="19844" y="110728"/>
                  <a:pt x="32147" y="79772"/>
                </a:cubicBezTo>
                <a:close/>
              </a:path>
            </a:pathLst>
          </a:custGeom>
          <a:solidFill>
            <a:srgbClr val="99CC00"/>
          </a:solidFill>
          <a:ln w="47625" cap="flat" cmpd="sng" algn="ctr">
            <a:solidFill>
              <a:schemeClr val="tx1">
                <a:alpha val="42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0" name="円/楕円 59">
            <a:extLst>
              <a:ext uri="{FF2B5EF4-FFF2-40B4-BE49-F238E27FC236}">
                <a16:creationId xmlns:a16="http://schemas.microsoft.com/office/drawing/2014/main" id="{FA9E73F4-4A96-4A06-9ADA-AB6603BA9B67}"/>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1" name="円/楕円 89">
            <a:extLst>
              <a:ext uri="{FF2B5EF4-FFF2-40B4-BE49-F238E27FC236}">
                <a16:creationId xmlns:a16="http://schemas.microsoft.com/office/drawing/2014/main" id="{CD82BCFA-B311-47D1-80D7-5B2EADB7CE30}"/>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2" name="円/楕円 90">
            <a:extLst>
              <a:ext uri="{FF2B5EF4-FFF2-40B4-BE49-F238E27FC236}">
                <a16:creationId xmlns:a16="http://schemas.microsoft.com/office/drawing/2014/main" id="{28EB1B86-6EFE-46AD-8184-FC0447BC4C7C}"/>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3" name="円/楕円 91">
            <a:extLst>
              <a:ext uri="{FF2B5EF4-FFF2-40B4-BE49-F238E27FC236}">
                <a16:creationId xmlns:a16="http://schemas.microsoft.com/office/drawing/2014/main" id="{6A2CD2BA-EA3E-48D6-8590-55502AE2A493}"/>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4" name="円/楕円 92">
            <a:extLst>
              <a:ext uri="{FF2B5EF4-FFF2-40B4-BE49-F238E27FC236}">
                <a16:creationId xmlns:a16="http://schemas.microsoft.com/office/drawing/2014/main" id="{23BBCA5A-FF8C-49CC-960F-E915666C471D}"/>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5" name="円/楕円 93">
            <a:extLst>
              <a:ext uri="{FF2B5EF4-FFF2-40B4-BE49-F238E27FC236}">
                <a16:creationId xmlns:a16="http://schemas.microsoft.com/office/drawing/2014/main" id="{E063D136-075F-4176-A8F8-1E5550158ACC}"/>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6" name="円/楕円 94">
            <a:extLst>
              <a:ext uri="{FF2B5EF4-FFF2-40B4-BE49-F238E27FC236}">
                <a16:creationId xmlns:a16="http://schemas.microsoft.com/office/drawing/2014/main" id="{B8851D01-B6E7-4315-85D2-1A82C2A6500B}"/>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7" name="円/楕円 95">
            <a:extLst>
              <a:ext uri="{FF2B5EF4-FFF2-40B4-BE49-F238E27FC236}">
                <a16:creationId xmlns:a16="http://schemas.microsoft.com/office/drawing/2014/main" id="{73DAC6DF-BBE1-4934-93FE-60A8ED0C4383}"/>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8" name="円/楕円 96">
            <a:extLst>
              <a:ext uri="{FF2B5EF4-FFF2-40B4-BE49-F238E27FC236}">
                <a16:creationId xmlns:a16="http://schemas.microsoft.com/office/drawing/2014/main" id="{D6687BCC-B638-471F-882F-1B0A77DCFCEA}"/>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49" name="円/楕円 97">
            <a:extLst>
              <a:ext uri="{FF2B5EF4-FFF2-40B4-BE49-F238E27FC236}">
                <a16:creationId xmlns:a16="http://schemas.microsoft.com/office/drawing/2014/main" id="{B2F6BA61-02C4-44FC-886A-5CBDA4CA654C}"/>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0" name="円/楕円 98">
            <a:extLst>
              <a:ext uri="{FF2B5EF4-FFF2-40B4-BE49-F238E27FC236}">
                <a16:creationId xmlns:a16="http://schemas.microsoft.com/office/drawing/2014/main" id="{4830B9C7-2D3E-4CBD-A6A8-3DB299C4DA70}"/>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1" name="円/楕円 99">
            <a:extLst>
              <a:ext uri="{FF2B5EF4-FFF2-40B4-BE49-F238E27FC236}">
                <a16:creationId xmlns:a16="http://schemas.microsoft.com/office/drawing/2014/main" id="{74EB7EDC-816E-49F7-BD17-F2327276A812}"/>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3" name="円/楕円 101">
            <a:extLst>
              <a:ext uri="{FF2B5EF4-FFF2-40B4-BE49-F238E27FC236}">
                <a16:creationId xmlns:a16="http://schemas.microsoft.com/office/drawing/2014/main" id="{FCFC5D49-5B44-4D3A-A7AE-6048464E1705}"/>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4" name="円/楕円 102">
            <a:extLst>
              <a:ext uri="{FF2B5EF4-FFF2-40B4-BE49-F238E27FC236}">
                <a16:creationId xmlns:a16="http://schemas.microsoft.com/office/drawing/2014/main" id="{AFB278B9-A683-4E21-845D-CF8F1B8B62EE}"/>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5" name="円/楕円 103">
            <a:extLst>
              <a:ext uri="{FF2B5EF4-FFF2-40B4-BE49-F238E27FC236}">
                <a16:creationId xmlns:a16="http://schemas.microsoft.com/office/drawing/2014/main" id="{DAEFDD99-1847-46AF-94D1-01803ECC3138}"/>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6" name="円/楕円 104">
            <a:extLst>
              <a:ext uri="{FF2B5EF4-FFF2-40B4-BE49-F238E27FC236}">
                <a16:creationId xmlns:a16="http://schemas.microsoft.com/office/drawing/2014/main" id="{D2889220-D537-44E0-8EC6-11A90A5F53E4}"/>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7" name="円/楕円 105">
            <a:extLst>
              <a:ext uri="{FF2B5EF4-FFF2-40B4-BE49-F238E27FC236}">
                <a16:creationId xmlns:a16="http://schemas.microsoft.com/office/drawing/2014/main" id="{792C295E-4A54-47A0-9B9C-1EAFC12FB2F3}"/>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8" name="円/楕円 106">
            <a:extLst>
              <a:ext uri="{FF2B5EF4-FFF2-40B4-BE49-F238E27FC236}">
                <a16:creationId xmlns:a16="http://schemas.microsoft.com/office/drawing/2014/main" id="{5845C3B8-D5D8-4A72-9C69-E7E04167ADE0}"/>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59" name="円/楕円 107">
            <a:extLst>
              <a:ext uri="{FF2B5EF4-FFF2-40B4-BE49-F238E27FC236}">
                <a16:creationId xmlns:a16="http://schemas.microsoft.com/office/drawing/2014/main" id="{E6328572-1677-4CD8-B60F-7EE4045A0701}"/>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0" name="円/楕円 108">
            <a:extLst>
              <a:ext uri="{FF2B5EF4-FFF2-40B4-BE49-F238E27FC236}">
                <a16:creationId xmlns:a16="http://schemas.microsoft.com/office/drawing/2014/main" id="{C82B7E89-0BEA-43E5-A428-003123670289}"/>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1" name="円/楕円 109">
            <a:extLst>
              <a:ext uri="{FF2B5EF4-FFF2-40B4-BE49-F238E27FC236}">
                <a16:creationId xmlns:a16="http://schemas.microsoft.com/office/drawing/2014/main" id="{23FD525D-24CA-4F7B-A5F0-3691D9946BCC}"/>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2" name="円/楕円 110">
            <a:extLst>
              <a:ext uri="{FF2B5EF4-FFF2-40B4-BE49-F238E27FC236}">
                <a16:creationId xmlns:a16="http://schemas.microsoft.com/office/drawing/2014/main" id="{EA737685-3B21-4C1B-B6E7-844A4F100398}"/>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3" name="円/楕円 111">
            <a:extLst>
              <a:ext uri="{FF2B5EF4-FFF2-40B4-BE49-F238E27FC236}">
                <a16:creationId xmlns:a16="http://schemas.microsoft.com/office/drawing/2014/main" id="{312E7BE9-4457-46E9-9481-4936D1405EB9}"/>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4" name="円/楕円 112">
            <a:extLst>
              <a:ext uri="{FF2B5EF4-FFF2-40B4-BE49-F238E27FC236}">
                <a16:creationId xmlns:a16="http://schemas.microsoft.com/office/drawing/2014/main" id="{B1396528-2971-4B8C-A517-6ABFA351C5AF}"/>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5" name="円/楕円 113">
            <a:extLst>
              <a:ext uri="{FF2B5EF4-FFF2-40B4-BE49-F238E27FC236}">
                <a16:creationId xmlns:a16="http://schemas.microsoft.com/office/drawing/2014/main" id="{9A19C148-4B68-4BC5-829C-231D75550EAE}"/>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8" name="円/楕円 114">
            <a:extLst>
              <a:ext uri="{FF2B5EF4-FFF2-40B4-BE49-F238E27FC236}">
                <a16:creationId xmlns:a16="http://schemas.microsoft.com/office/drawing/2014/main" id="{394B8204-56C8-4FC9-A306-57958A67F9B4}"/>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69" name="円/楕円 115">
            <a:extLst>
              <a:ext uri="{FF2B5EF4-FFF2-40B4-BE49-F238E27FC236}">
                <a16:creationId xmlns:a16="http://schemas.microsoft.com/office/drawing/2014/main" id="{1EB5C506-4EE3-44DB-8D33-EE73E5DAF2A2}"/>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1" name="円/楕円 116">
            <a:extLst>
              <a:ext uri="{FF2B5EF4-FFF2-40B4-BE49-F238E27FC236}">
                <a16:creationId xmlns:a16="http://schemas.microsoft.com/office/drawing/2014/main" id="{2CABF274-9904-4792-B15D-44B262335E0C}"/>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7" name="円/楕円 117">
            <a:extLst>
              <a:ext uri="{FF2B5EF4-FFF2-40B4-BE49-F238E27FC236}">
                <a16:creationId xmlns:a16="http://schemas.microsoft.com/office/drawing/2014/main" id="{14583AA3-10F3-4F36-B61C-7C90FFF9769C}"/>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8" name="円/楕円 118">
            <a:extLst>
              <a:ext uri="{FF2B5EF4-FFF2-40B4-BE49-F238E27FC236}">
                <a16:creationId xmlns:a16="http://schemas.microsoft.com/office/drawing/2014/main" id="{D11B9060-5862-4F69-825E-603BF9A001A4}"/>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79" name="円/楕円 119">
            <a:extLst>
              <a:ext uri="{FF2B5EF4-FFF2-40B4-BE49-F238E27FC236}">
                <a16:creationId xmlns:a16="http://schemas.microsoft.com/office/drawing/2014/main" id="{D0A4AAB2-5358-402F-8B22-DD7E8D1DBEC0}"/>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0" name="円/楕円 120">
            <a:extLst>
              <a:ext uri="{FF2B5EF4-FFF2-40B4-BE49-F238E27FC236}">
                <a16:creationId xmlns:a16="http://schemas.microsoft.com/office/drawing/2014/main" id="{84770354-3895-41AD-8837-6539781F4634}"/>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3" name="円/楕円 91">
            <a:extLst>
              <a:ext uri="{FF2B5EF4-FFF2-40B4-BE49-F238E27FC236}">
                <a16:creationId xmlns:a16="http://schemas.microsoft.com/office/drawing/2014/main" id="{6C84C342-38EF-4C73-91E7-0A2241AAA9AA}"/>
              </a:ext>
            </a:extLst>
          </p:cNvPr>
          <p:cNvSpPr/>
          <p:nvPr/>
        </p:nvSpPr>
        <p:spPr bwMode="auto">
          <a:xfrm>
            <a:off x="5656955" y="2018961"/>
            <a:ext cx="1334040" cy="1201302"/>
          </a:xfrm>
          <a:prstGeom prst="ellipse">
            <a:avLst/>
          </a:prstGeom>
          <a:solidFill>
            <a:srgbClr val="99CC00"/>
          </a:solidFill>
          <a:ln w="476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5" name="円/楕円 91">
            <a:extLst>
              <a:ext uri="{FF2B5EF4-FFF2-40B4-BE49-F238E27FC236}">
                <a16:creationId xmlns:a16="http://schemas.microsoft.com/office/drawing/2014/main" id="{1A8A513B-2760-43A3-8FD0-7AE3A1F0D9E1}"/>
              </a:ext>
            </a:extLst>
          </p:cNvPr>
          <p:cNvSpPr/>
          <p:nvPr/>
        </p:nvSpPr>
        <p:spPr bwMode="auto">
          <a:xfrm>
            <a:off x="5792854" y="2355036"/>
            <a:ext cx="148054" cy="270716"/>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6" name="円/楕円 92">
            <a:extLst>
              <a:ext uri="{FF2B5EF4-FFF2-40B4-BE49-F238E27FC236}">
                <a16:creationId xmlns:a16="http://schemas.microsoft.com/office/drawing/2014/main" id="{32111615-CFDC-42CE-9288-D9BD5502F0AF}"/>
              </a:ext>
            </a:extLst>
          </p:cNvPr>
          <p:cNvSpPr/>
          <p:nvPr/>
        </p:nvSpPr>
        <p:spPr bwMode="auto">
          <a:xfrm>
            <a:off x="6124705" y="2355036"/>
            <a:ext cx="148054" cy="270716"/>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89" name="円/楕円 93">
            <a:extLst>
              <a:ext uri="{FF2B5EF4-FFF2-40B4-BE49-F238E27FC236}">
                <a16:creationId xmlns:a16="http://schemas.microsoft.com/office/drawing/2014/main" id="{64628CCE-FE17-4174-BFE3-185BFFC207F0}"/>
              </a:ext>
            </a:extLst>
          </p:cNvPr>
          <p:cNvSpPr/>
          <p:nvPr/>
        </p:nvSpPr>
        <p:spPr bwMode="auto">
          <a:xfrm>
            <a:off x="5965417" y="2733346"/>
            <a:ext cx="148054" cy="270716"/>
          </a:xfrm>
          <a:prstGeom prst="ellipse">
            <a:avLst/>
          </a:prstGeom>
          <a:solidFill>
            <a:schemeClr val="tx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0" name="フリーフォーム 94">
            <a:extLst>
              <a:ext uri="{FF2B5EF4-FFF2-40B4-BE49-F238E27FC236}">
                <a16:creationId xmlns:a16="http://schemas.microsoft.com/office/drawing/2014/main" id="{EC86B2AE-08DC-4781-A3B7-0ED754A5AC01}"/>
              </a:ext>
            </a:extLst>
          </p:cNvPr>
          <p:cNvSpPr/>
          <p:nvPr/>
        </p:nvSpPr>
        <p:spPr bwMode="auto">
          <a:xfrm>
            <a:off x="6140018" y="2147886"/>
            <a:ext cx="278755" cy="238933"/>
          </a:xfrm>
          <a:custGeom>
            <a:avLst/>
            <a:gdLst>
              <a:gd name="connsiteX0" fmla="*/ 0 w 380337"/>
              <a:gd name="connsiteY0" fmla="*/ 0 h 312751"/>
              <a:gd name="connsiteX1" fmla="*/ 55660 w 380337"/>
              <a:gd name="connsiteY1" fmla="*/ 143123 h 312751"/>
              <a:gd name="connsiteX2" fmla="*/ 333955 w 380337"/>
              <a:gd name="connsiteY2" fmla="*/ 286247 h 312751"/>
              <a:gd name="connsiteX3" fmla="*/ 333955 w 380337"/>
              <a:gd name="connsiteY3" fmla="*/ 302150 h 312751"/>
              <a:gd name="connsiteX0" fmla="*/ 0 w 333955"/>
              <a:gd name="connsiteY0" fmla="*/ 0 h 286247"/>
              <a:gd name="connsiteX1" fmla="*/ 55660 w 333955"/>
              <a:gd name="connsiteY1" fmla="*/ 143123 h 286247"/>
              <a:gd name="connsiteX2" fmla="*/ 333955 w 333955"/>
              <a:gd name="connsiteY2" fmla="*/ 286247 h 286247"/>
            </a:gdLst>
            <a:ahLst/>
            <a:cxnLst>
              <a:cxn ang="0">
                <a:pos x="connsiteX0" y="connsiteY0"/>
              </a:cxn>
              <a:cxn ang="0">
                <a:pos x="connsiteX1" y="connsiteY1"/>
              </a:cxn>
              <a:cxn ang="0">
                <a:pos x="connsiteX2" y="connsiteY2"/>
              </a:cxn>
            </a:cxnLst>
            <a:rect l="l" t="t" r="r" b="b"/>
            <a:pathLst>
              <a:path w="333955" h="286247">
                <a:moveTo>
                  <a:pt x="0" y="0"/>
                </a:moveTo>
                <a:cubicBezTo>
                  <a:pt x="0" y="47707"/>
                  <a:pt x="1" y="95415"/>
                  <a:pt x="55660" y="143123"/>
                </a:cubicBezTo>
                <a:cubicBezTo>
                  <a:pt x="111319" y="190831"/>
                  <a:pt x="287573" y="259743"/>
                  <a:pt x="333955" y="286247"/>
                </a:cubicBezTo>
              </a:path>
            </a:pathLst>
          </a:cu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91" name="フリーフォーム 29">
            <a:extLst>
              <a:ext uri="{FF2B5EF4-FFF2-40B4-BE49-F238E27FC236}">
                <a16:creationId xmlns:a16="http://schemas.microsoft.com/office/drawing/2014/main" id="{2E7750CF-C152-4977-9B0C-1E7F20B5DC9B}"/>
              </a:ext>
            </a:extLst>
          </p:cNvPr>
          <p:cNvSpPr/>
          <p:nvPr/>
        </p:nvSpPr>
        <p:spPr bwMode="auto">
          <a:xfrm>
            <a:off x="5971625" y="2459096"/>
            <a:ext cx="133174" cy="203212"/>
          </a:xfrm>
          <a:custGeom>
            <a:avLst/>
            <a:gdLst>
              <a:gd name="connsiteX0" fmla="*/ 0 w 380337"/>
              <a:gd name="connsiteY0" fmla="*/ 0 h 312751"/>
              <a:gd name="connsiteX1" fmla="*/ 55660 w 380337"/>
              <a:gd name="connsiteY1" fmla="*/ 143123 h 312751"/>
              <a:gd name="connsiteX2" fmla="*/ 333955 w 380337"/>
              <a:gd name="connsiteY2" fmla="*/ 286247 h 312751"/>
              <a:gd name="connsiteX3" fmla="*/ 333955 w 380337"/>
              <a:gd name="connsiteY3" fmla="*/ 302150 h 312751"/>
              <a:gd name="connsiteX0" fmla="*/ 0 w 333955"/>
              <a:gd name="connsiteY0" fmla="*/ 0 h 286247"/>
              <a:gd name="connsiteX1" fmla="*/ 55660 w 333955"/>
              <a:gd name="connsiteY1" fmla="*/ 143123 h 286247"/>
              <a:gd name="connsiteX2" fmla="*/ 333955 w 333955"/>
              <a:gd name="connsiteY2" fmla="*/ 286247 h 286247"/>
              <a:gd name="connsiteX0" fmla="*/ 61232 w 321708"/>
              <a:gd name="connsiteY0" fmla="*/ 0 h 294411"/>
              <a:gd name="connsiteX1" fmla="*/ 43413 w 321708"/>
              <a:gd name="connsiteY1" fmla="*/ 151287 h 294411"/>
              <a:gd name="connsiteX2" fmla="*/ 321708 w 321708"/>
              <a:gd name="connsiteY2" fmla="*/ 294411 h 294411"/>
              <a:gd name="connsiteX0" fmla="*/ 29935 w 102633"/>
              <a:gd name="connsiteY0" fmla="*/ 0 h 229097"/>
              <a:gd name="connsiteX1" fmla="*/ 12116 w 102633"/>
              <a:gd name="connsiteY1" fmla="*/ 151287 h 229097"/>
              <a:gd name="connsiteX2" fmla="*/ 102633 w 102633"/>
              <a:gd name="connsiteY2" fmla="*/ 229097 h 229097"/>
              <a:gd name="connsiteX0" fmla="*/ 103413 w 176111"/>
              <a:gd name="connsiteY0" fmla="*/ 0 h 311934"/>
              <a:gd name="connsiteX1" fmla="*/ 12116 w 176111"/>
              <a:gd name="connsiteY1" fmla="*/ 273751 h 311934"/>
              <a:gd name="connsiteX2" fmla="*/ 176111 w 176111"/>
              <a:gd name="connsiteY2" fmla="*/ 229097 h 311934"/>
              <a:gd name="connsiteX0" fmla="*/ 110217 w 223736"/>
              <a:gd name="connsiteY0" fmla="*/ 0 h 313295"/>
              <a:gd name="connsiteX1" fmla="*/ 18920 w 223736"/>
              <a:gd name="connsiteY1" fmla="*/ 273751 h 313295"/>
              <a:gd name="connsiteX2" fmla="*/ 223736 w 223736"/>
              <a:gd name="connsiteY2" fmla="*/ 237261 h 313295"/>
              <a:gd name="connsiteX0" fmla="*/ 53067 w 166586"/>
              <a:gd name="connsiteY0" fmla="*/ 0 h 247980"/>
              <a:gd name="connsiteX1" fmla="*/ 18920 w 166586"/>
              <a:gd name="connsiteY1" fmla="*/ 208436 h 247980"/>
              <a:gd name="connsiteX2" fmla="*/ 166586 w 166586"/>
              <a:gd name="connsiteY2" fmla="*/ 237261 h 247980"/>
              <a:gd name="connsiteX0" fmla="*/ 54576 w 177149"/>
              <a:gd name="connsiteY0" fmla="*/ 0 h 245968"/>
              <a:gd name="connsiteX1" fmla="*/ 20429 w 177149"/>
              <a:gd name="connsiteY1" fmla="*/ 208436 h 245968"/>
              <a:gd name="connsiteX2" fmla="*/ 177149 w 177149"/>
              <a:gd name="connsiteY2" fmla="*/ 225190 h 245968"/>
              <a:gd name="connsiteX0" fmla="*/ 54576 w 177149"/>
              <a:gd name="connsiteY0" fmla="*/ 0 h 249989"/>
              <a:gd name="connsiteX1" fmla="*/ 20429 w 177149"/>
              <a:gd name="connsiteY1" fmla="*/ 208436 h 249989"/>
              <a:gd name="connsiteX2" fmla="*/ 177149 w 177149"/>
              <a:gd name="connsiteY2" fmla="*/ 225190 h 249989"/>
              <a:gd name="connsiteX0" fmla="*/ 52061 w 159545"/>
              <a:gd name="connsiteY0" fmla="*/ 0 h 243453"/>
              <a:gd name="connsiteX1" fmla="*/ 17914 w 159545"/>
              <a:gd name="connsiteY1" fmla="*/ 208436 h 243453"/>
              <a:gd name="connsiteX2" fmla="*/ 159545 w 159545"/>
              <a:gd name="connsiteY2" fmla="*/ 210101 h 243453"/>
            </a:gdLst>
            <a:ahLst/>
            <a:cxnLst>
              <a:cxn ang="0">
                <a:pos x="connsiteX0" y="connsiteY0"/>
              </a:cxn>
              <a:cxn ang="0">
                <a:pos x="connsiteX1" y="connsiteY1"/>
              </a:cxn>
              <a:cxn ang="0">
                <a:pos x="connsiteX2" y="connsiteY2"/>
              </a:cxn>
            </a:cxnLst>
            <a:rect l="l" t="t" r="r" b="b"/>
            <a:pathLst>
              <a:path w="159545" h="243453">
                <a:moveTo>
                  <a:pt x="52061" y="0"/>
                </a:moveTo>
                <a:cubicBezTo>
                  <a:pt x="52061" y="47707"/>
                  <a:pt x="0" y="173419"/>
                  <a:pt x="17914" y="208436"/>
                </a:cubicBezTo>
                <a:cubicBezTo>
                  <a:pt x="35828" y="243453"/>
                  <a:pt x="104109" y="234900"/>
                  <a:pt x="159545" y="210101"/>
                </a:cubicBezTo>
              </a:path>
            </a:pathLst>
          </a:custGeom>
          <a:noFill/>
          <a:ln w="66675" cap="rnd"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76" name="図 75" descr="ドーナツ, 食品, 座る, テーブル が含まれている画像&#10;&#10;自動的に生成された説明">
            <a:extLst>
              <a:ext uri="{FF2B5EF4-FFF2-40B4-BE49-F238E27FC236}">
                <a16:creationId xmlns:a16="http://schemas.microsoft.com/office/drawing/2014/main" id="{86E14C73-A05A-4A9D-9731-4D64528ADB9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79101">
            <a:off x="4354355" y="2620587"/>
            <a:ext cx="697745" cy="743937"/>
          </a:xfrm>
          <a:prstGeom prst="rect">
            <a:avLst/>
          </a:prstGeom>
        </p:spPr>
      </p:pic>
      <p:sp>
        <p:nvSpPr>
          <p:cNvPr id="52" name="円/楕円 100">
            <a:extLst>
              <a:ext uri="{FF2B5EF4-FFF2-40B4-BE49-F238E27FC236}">
                <a16:creationId xmlns:a16="http://schemas.microsoft.com/office/drawing/2014/main" id="{44CE8E2D-0119-40BE-B96F-3532BE2E58B2}"/>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pic>
        <p:nvPicPr>
          <p:cNvPr id="97" name="図 96" descr="座席, 家具, チェアー, 座る が含まれている画像&#10;&#10;自動的に生成された説明">
            <a:extLst>
              <a:ext uri="{FF2B5EF4-FFF2-40B4-BE49-F238E27FC236}">
                <a16:creationId xmlns:a16="http://schemas.microsoft.com/office/drawing/2014/main" id="{83F98E98-F606-470E-9F4D-E3099BADA65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35982"/>
          <a:stretch/>
        </p:blipFill>
        <p:spPr>
          <a:xfrm>
            <a:off x="5677877" y="3154494"/>
            <a:ext cx="2476216" cy="3823517"/>
          </a:xfrm>
          <a:prstGeom prst="rect">
            <a:avLst/>
          </a:prstGeom>
        </p:spPr>
      </p:pic>
      <p:sp>
        <p:nvSpPr>
          <p:cNvPr id="99" name="円/楕円 100">
            <a:extLst>
              <a:ext uri="{FF2B5EF4-FFF2-40B4-BE49-F238E27FC236}">
                <a16:creationId xmlns:a16="http://schemas.microsoft.com/office/drawing/2014/main" id="{D1894E67-A1E9-43A9-ADF6-52BBADDEAE6C}"/>
              </a:ext>
            </a:extLst>
          </p:cNvPr>
          <p:cNvSpPr/>
          <p:nvPr/>
        </p:nvSpPr>
        <p:spPr bwMode="auto">
          <a:xfrm>
            <a:off x="2023653" y="965299"/>
            <a:ext cx="88061" cy="88061"/>
          </a:xfrm>
          <a:prstGeom prst="ellipse">
            <a:avLst/>
          </a:prstGeom>
          <a:solidFill>
            <a:srgbClr val="FF6600"/>
          </a:solidFill>
          <a:ln w="3175" cap="flat" cmpd="sng" algn="ctr">
            <a:solidFill>
              <a:srgbClr val="FF66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
        <p:nvSpPr>
          <p:cNvPr id="100" name="テキスト ボックス 99">
            <a:extLst>
              <a:ext uri="{FF2B5EF4-FFF2-40B4-BE49-F238E27FC236}">
                <a16:creationId xmlns:a16="http://schemas.microsoft.com/office/drawing/2014/main" id="{A6972EDB-F9A3-4044-AC0B-97DF6223A484}"/>
              </a:ext>
            </a:extLst>
          </p:cNvPr>
          <p:cNvSpPr txBox="1"/>
          <p:nvPr/>
        </p:nvSpPr>
        <p:spPr>
          <a:xfrm>
            <a:off x="1722563" y="6027003"/>
            <a:ext cx="6841937" cy="830997"/>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飛沫が目、口、鼻に飛び込まなくても</a:t>
            </a:r>
            <a:endParaRPr kumimoji="0" lang="en-US" altLang="ja-JP"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料理に落下してそれを口に入れば危険極まりなし！</a:t>
            </a:r>
          </a:p>
        </p:txBody>
      </p:sp>
    </p:spTree>
    <p:custDataLst>
      <p:tags r:id="rId2"/>
    </p:custDataLst>
    <p:extLst>
      <p:ext uri="{BB962C8B-B14F-4D97-AF65-F5344CB8AC3E}">
        <p14:creationId xmlns:p14="http://schemas.microsoft.com/office/powerpoint/2010/main" val="1595603204"/>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6376">
        <p:fade/>
      </p:transition>
    </mc:Choice>
    <mc:Fallback xmlns="">
      <p:transition spd="med" advTm="16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4.07407E-6 -2.22222E-6 L 0.2466 0.1669 " pathEditMode="relative" rAng="0" ptsTypes="AA">
                                      <p:cBhvr>
                                        <p:cTn id="6" dur="2000" fill="hold"/>
                                        <p:tgtEl>
                                          <p:spTgt spid="40"/>
                                        </p:tgtEl>
                                        <p:attrNameLst>
                                          <p:attrName>ppt_x</p:attrName>
                                          <p:attrName>ppt_y</p:attrName>
                                        </p:attrNameLst>
                                      </p:cBhvr>
                                      <p:rCtr x="12330" y="8333"/>
                                    </p:animMotion>
                                  </p:childTnLst>
                                </p:cTn>
                              </p:par>
                              <p:par>
                                <p:cTn id="7" presetID="0" presetClass="path" presetSubtype="0" accel="50000" decel="50000" fill="hold" grpId="0" nodeType="withEffect">
                                  <p:stCondLst>
                                    <p:cond delay="0"/>
                                  </p:stCondLst>
                                  <p:childTnLst>
                                    <p:animMotion origin="layout" path="M 4.07407E-6 -2.22222E-6 L 0.18194 0.08912 " pathEditMode="relative" rAng="0" ptsTypes="AA">
                                      <p:cBhvr>
                                        <p:cTn id="8" dur="2000" fill="hold"/>
                                        <p:tgtEl>
                                          <p:spTgt spid="45"/>
                                        </p:tgtEl>
                                        <p:attrNameLst>
                                          <p:attrName>ppt_x</p:attrName>
                                          <p:attrName>ppt_y</p:attrName>
                                        </p:attrNameLst>
                                      </p:cBhvr>
                                      <p:rCtr x="9090" y="4444"/>
                                    </p:animMotion>
                                  </p:childTnLst>
                                </p:cTn>
                              </p:par>
                              <p:par>
                                <p:cTn id="9" presetID="0" presetClass="path" presetSubtype="0" accel="50000" decel="50000" fill="hold" grpId="0" nodeType="withEffect">
                                  <p:stCondLst>
                                    <p:cond delay="0"/>
                                  </p:stCondLst>
                                  <p:childTnLst>
                                    <p:animMotion origin="layout" path="M 4.07407E-6 -2.22222E-6 L 0.06805 -0.00995 " pathEditMode="relative" rAng="0" ptsTypes="AA">
                                      <p:cBhvr>
                                        <p:cTn id="10" dur="2000" fill="hold"/>
                                        <p:tgtEl>
                                          <p:spTgt spid="41"/>
                                        </p:tgtEl>
                                        <p:attrNameLst>
                                          <p:attrName>ppt_x</p:attrName>
                                          <p:attrName>ppt_y</p:attrName>
                                        </p:attrNameLst>
                                      </p:cBhvr>
                                      <p:rCtr x="3395" y="-509"/>
                                    </p:animMotion>
                                  </p:childTnLst>
                                </p:cTn>
                              </p:par>
                              <p:par>
                                <p:cTn id="11" presetID="0" presetClass="path" presetSubtype="0" accel="50000" decel="50000" fill="hold" grpId="0" nodeType="withEffect">
                                  <p:stCondLst>
                                    <p:cond delay="0"/>
                                  </p:stCondLst>
                                  <p:childTnLst>
                                    <p:animMotion origin="layout" path="M 4.07407E-6 -2.22222E-6 L 0.30617 0.01736 " pathEditMode="relative" rAng="0" ptsTypes="AA">
                                      <p:cBhvr>
                                        <p:cTn id="12" dur="2000" fill="hold"/>
                                        <p:tgtEl>
                                          <p:spTgt spid="44"/>
                                        </p:tgtEl>
                                        <p:attrNameLst>
                                          <p:attrName>ppt_x</p:attrName>
                                          <p:attrName>ppt_y</p:attrName>
                                        </p:attrNameLst>
                                      </p:cBhvr>
                                      <p:rCtr x="15309" y="856"/>
                                    </p:animMotion>
                                  </p:childTnLst>
                                </p:cTn>
                              </p:par>
                              <p:par>
                                <p:cTn id="13" presetID="0" presetClass="path" presetSubtype="0" accel="50000" decel="50000" fill="hold" grpId="0" nodeType="withEffect">
                                  <p:stCondLst>
                                    <p:cond delay="0"/>
                                  </p:stCondLst>
                                  <p:childTnLst>
                                    <p:animMotion origin="layout" path="M 4.07407E-6 -2.22222E-6 L 0.0608 0.02107 " pathEditMode="relative" rAng="0" ptsTypes="AA">
                                      <p:cBhvr>
                                        <p:cTn id="14" dur="2000" fill="hold"/>
                                        <p:tgtEl>
                                          <p:spTgt spid="42"/>
                                        </p:tgtEl>
                                        <p:attrNameLst>
                                          <p:attrName>ppt_x</p:attrName>
                                          <p:attrName>ppt_y</p:attrName>
                                        </p:attrNameLst>
                                      </p:cBhvr>
                                      <p:rCtr x="3040" y="1042"/>
                                    </p:animMotion>
                                  </p:childTnLst>
                                </p:cTn>
                              </p:par>
                              <p:par>
                                <p:cTn id="15" presetID="0" presetClass="path" presetSubtype="0" accel="50000" decel="50000" fill="hold" grpId="0" nodeType="withEffect">
                                  <p:stCondLst>
                                    <p:cond delay="0"/>
                                  </p:stCondLst>
                                  <p:childTnLst>
                                    <p:animMotion origin="layout" path="M 4.07407E-6 -0.00231 L 0.29213 0.16783 " pathEditMode="relative" rAng="0" ptsTypes="AA">
                                      <p:cBhvr>
                                        <p:cTn id="16" dur="2000" fill="hold"/>
                                        <p:tgtEl>
                                          <p:spTgt spid="54"/>
                                        </p:tgtEl>
                                        <p:attrNameLst>
                                          <p:attrName>ppt_x</p:attrName>
                                          <p:attrName>ppt_y</p:attrName>
                                        </p:attrNameLst>
                                      </p:cBhvr>
                                      <p:rCtr x="14599" y="8495"/>
                                    </p:animMotion>
                                  </p:childTnLst>
                                </p:cTn>
                              </p:par>
                              <p:par>
                                <p:cTn id="17" presetID="0" presetClass="path" presetSubtype="0" accel="50000" decel="50000" fill="hold" grpId="0" nodeType="withEffect">
                                  <p:stCondLst>
                                    <p:cond delay="0"/>
                                  </p:stCondLst>
                                  <p:childTnLst>
                                    <p:animMotion origin="layout" path="M 4.07407E-6 -2.22222E-6 L 0.18148 0.16574 " pathEditMode="relative" rAng="0" ptsTypes="AA">
                                      <p:cBhvr>
                                        <p:cTn id="18" dur="2000" fill="hold"/>
                                        <p:tgtEl>
                                          <p:spTgt spid="50"/>
                                        </p:tgtEl>
                                        <p:attrNameLst>
                                          <p:attrName>ppt_x</p:attrName>
                                          <p:attrName>ppt_y</p:attrName>
                                        </p:attrNameLst>
                                      </p:cBhvr>
                                      <p:rCtr x="9074" y="8287"/>
                                    </p:animMotion>
                                  </p:childTnLst>
                                </p:cTn>
                              </p:par>
                              <p:par>
                                <p:cTn id="19" presetID="49" presetClass="path" presetSubtype="0" accel="50000" decel="50000" fill="hold" grpId="0" nodeType="withEffect">
                                  <p:stCondLst>
                                    <p:cond delay="0"/>
                                  </p:stCondLst>
                                  <p:childTnLst>
                                    <p:animMotion origin="layout" path="M 4.07407E-6 -2.22222E-6 L 0.25169 0.24792 " pathEditMode="relative" rAng="0" ptsTypes="AA">
                                      <p:cBhvr>
                                        <p:cTn id="20" dur="2000" fill="hold"/>
                                        <p:tgtEl>
                                          <p:spTgt spid="53"/>
                                        </p:tgtEl>
                                        <p:attrNameLst>
                                          <p:attrName>ppt_x</p:attrName>
                                          <p:attrName>ppt_y</p:attrName>
                                        </p:attrNameLst>
                                      </p:cBhvr>
                                      <p:rCtr x="12577" y="12384"/>
                                    </p:animMotion>
                                  </p:childTnLst>
                                </p:cTn>
                              </p:par>
                              <p:par>
                                <p:cTn id="21" presetID="49" presetClass="path" presetSubtype="0" accel="50000" decel="50000" fill="hold" grpId="0" nodeType="withEffect">
                                  <p:stCondLst>
                                    <p:cond delay="0"/>
                                  </p:stCondLst>
                                  <p:childTnLst>
                                    <p:animMotion origin="layout" path="M 4.07407E-6 -2.22222E-6 L 0.33765 0.18496 " pathEditMode="relative" rAng="0" ptsTypes="AA">
                                      <p:cBhvr>
                                        <p:cTn id="22" dur="2000" fill="hold"/>
                                        <p:tgtEl>
                                          <p:spTgt spid="47"/>
                                        </p:tgtEl>
                                        <p:attrNameLst>
                                          <p:attrName>ppt_x</p:attrName>
                                          <p:attrName>ppt_y</p:attrName>
                                        </p:attrNameLst>
                                      </p:cBhvr>
                                      <p:rCtr x="16883" y="9236"/>
                                    </p:animMotion>
                                  </p:childTnLst>
                                </p:cTn>
                              </p:par>
                              <p:par>
                                <p:cTn id="23" presetID="49" presetClass="path" presetSubtype="0" accel="50000" decel="50000" fill="hold" grpId="0" nodeType="withEffect">
                                  <p:stCondLst>
                                    <p:cond delay="0"/>
                                  </p:stCondLst>
                                  <p:childTnLst>
                                    <p:animMotion origin="layout" path="M 0.01929 0.01945 L 0.31157 0.23195 " pathEditMode="relative" rAng="0" ptsTypes="AA">
                                      <p:cBhvr>
                                        <p:cTn id="24" dur="2000" fill="hold"/>
                                        <p:tgtEl>
                                          <p:spTgt spid="48"/>
                                        </p:tgtEl>
                                        <p:attrNameLst>
                                          <p:attrName>ppt_x</p:attrName>
                                          <p:attrName>ppt_y</p:attrName>
                                        </p:attrNameLst>
                                      </p:cBhvr>
                                      <p:rCtr x="14614" y="10625"/>
                                    </p:animMotion>
                                  </p:childTnLst>
                                </p:cTn>
                              </p:par>
                              <p:par>
                                <p:cTn id="25" presetID="49" presetClass="path" presetSubtype="0" accel="50000" decel="50000" fill="hold" grpId="0" nodeType="withEffect">
                                  <p:stCondLst>
                                    <p:cond delay="0"/>
                                  </p:stCondLst>
                                  <p:childTnLst>
                                    <p:animMotion origin="layout" path="M 4.07407E-6 -2.22222E-6 L 0.26959 0.11968 " pathEditMode="relative" rAng="0" ptsTypes="AA">
                                      <p:cBhvr>
                                        <p:cTn id="26" dur="2000" fill="hold"/>
                                        <p:tgtEl>
                                          <p:spTgt spid="46"/>
                                        </p:tgtEl>
                                        <p:attrNameLst>
                                          <p:attrName>ppt_x</p:attrName>
                                          <p:attrName>ppt_y</p:attrName>
                                        </p:attrNameLst>
                                      </p:cBhvr>
                                      <p:rCtr x="13472" y="5972"/>
                                    </p:animMotion>
                                  </p:childTnLst>
                                </p:cTn>
                              </p:par>
                              <p:par>
                                <p:cTn id="27" presetID="49" presetClass="path" presetSubtype="0" accel="50000" decel="50000" fill="hold" grpId="0" nodeType="withEffect">
                                  <p:stCondLst>
                                    <p:cond delay="0"/>
                                  </p:stCondLst>
                                  <p:childTnLst>
                                    <p:animMotion origin="layout" path="M 4.07407E-6 -2.22222E-6 L 0.15108 0.20579 " pathEditMode="relative" rAng="0" ptsTypes="AA">
                                      <p:cBhvr>
                                        <p:cTn id="28" dur="2000" fill="hold"/>
                                        <p:tgtEl>
                                          <p:spTgt spid="49"/>
                                        </p:tgtEl>
                                        <p:attrNameLst>
                                          <p:attrName>ppt_x</p:attrName>
                                          <p:attrName>ppt_y</p:attrName>
                                        </p:attrNameLst>
                                      </p:cBhvr>
                                      <p:rCtr x="7546" y="10278"/>
                                    </p:animMotion>
                                  </p:childTnLst>
                                </p:cTn>
                              </p:par>
                              <p:par>
                                <p:cTn id="29" presetID="49" presetClass="path" presetSubtype="0" accel="50000" decel="50000" fill="hold" grpId="0" nodeType="withEffect">
                                  <p:stCondLst>
                                    <p:cond delay="0"/>
                                  </p:stCondLst>
                                  <p:childTnLst>
                                    <p:animMotion origin="layout" path="M 4.07407E-6 -2.22222E-6 L 0.12978 0.25324 " pathEditMode="relative" rAng="0" ptsTypes="AA">
                                      <p:cBhvr>
                                        <p:cTn id="30" dur="2000" fill="hold"/>
                                        <p:tgtEl>
                                          <p:spTgt spid="55"/>
                                        </p:tgtEl>
                                        <p:attrNameLst>
                                          <p:attrName>ppt_x</p:attrName>
                                          <p:attrName>ppt_y</p:attrName>
                                        </p:attrNameLst>
                                      </p:cBhvr>
                                      <p:rCtr x="6481" y="12662"/>
                                    </p:animMotion>
                                  </p:childTnLst>
                                </p:cTn>
                              </p:par>
                              <p:par>
                                <p:cTn id="31" presetID="49" presetClass="path" presetSubtype="0" accel="50000" decel="50000" fill="hold" grpId="0" nodeType="withEffect">
                                  <p:stCondLst>
                                    <p:cond delay="0"/>
                                  </p:stCondLst>
                                  <p:childTnLst>
                                    <p:animMotion origin="layout" path="M 4.07407E-6 -2.22222E-6 L 0.13148 0.09584 " pathEditMode="relative" rAng="0" ptsTypes="AA">
                                      <p:cBhvr>
                                        <p:cTn id="32" dur="2000" fill="hold"/>
                                        <p:tgtEl>
                                          <p:spTgt spid="51"/>
                                        </p:tgtEl>
                                        <p:attrNameLst>
                                          <p:attrName>ppt_x</p:attrName>
                                          <p:attrName>ppt_y</p:attrName>
                                        </p:attrNameLst>
                                      </p:cBhvr>
                                      <p:rCtr x="6574" y="4792"/>
                                    </p:animMotion>
                                  </p:childTnLst>
                                </p:cTn>
                              </p:par>
                              <p:par>
                                <p:cTn id="33" presetID="49" presetClass="path" presetSubtype="0" accel="50000" decel="50000" fill="hold" grpId="0" nodeType="withEffect">
                                  <p:stCondLst>
                                    <p:cond delay="0"/>
                                  </p:stCondLst>
                                  <p:childTnLst>
                                    <p:animMotion origin="layout" path="M 4.07407E-6 -2.22222E-6 L 0.14907 0.06088 " pathEditMode="relative" rAng="0" ptsTypes="AA">
                                      <p:cBhvr>
                                        <p:cTn id="34" dur="2000" fill="hold"/>
                                        <p:tgtEl>
                                          <p:spTgt spid="52"/>
                                        </p:tgtEl>
                                        <p:attrNameLst>
                                          <p:attrName>ppt_x</p:attrName>
                                          <p:attrName>ppt_y</p:attrName>
                                        </p:attrNameLst>
                                      </p:cBhvr>
                                      <p:rCtr x="7454" y="3032"/>
                                    </p:animMotion>
                                  </p:childTnLst>
                                </p:cTn>
                              </p:par>
                              <p:par>
                                <p:cTn id="35" presetID="49" presetClass="path" presetSubtype="0" accel="50000" decel="50000" fill="hold" grpId="0" nodeType="withEffect">
                                  <p:stCondLst>
                                    <p:cond delay="0"/>
                                  </p:stCondLst>
                                  <p:childTnLst>
                                    <p:animMotion origin="layout" path="M 4.07407E-6 -2.22222E-6 L 0.21743 0.02037 " pathEditMode="relative" rAng="0" ptsTypes="AA">
                                      <p:cBhvr>
                                        <p:cTn id="36" dur="2000" fill="hold"/>
                                        <p:tgtEl>
                                          <p:spTgt spid="43"/>
                                        </p:tgtEl>
                                        <p:attrNameLst>
                                          <p:attrName>ppt_x</p:attrName>
                                          <p:attrName>ppt_y</p:attrName>
                                        </p:attrNameLst>
                                      </p:cBhvr>
                                      <p:rCtr x="10864" y="1019"/>
                                    </p:animMotion>
                                  </p:childTnLst>
                                </p:cTn>
                              </p:par>
                              <p:par>
                                <p:cTn id="37" presetID="49" presetClass="path" presetSubtype="0" accel="50000" decel="50000" fill="hold" grpId="0" nodeType="withEffect">
                                  <p:stCondLst>
                                    <p:cond delay="0"/>
                                  </p:stCondLst>
                                  <p:childTnLst>
                                    <p:animMotion origin="layout" path="M 0.00077 -2.22222E-6 L 0.29305 0.10533 " pathEditMode="relative" rAng="0" ptsTypes="AA">
                                      <p:cBhvr>
                                        <p:cTn id="38" dur="2000" fill="hold"/>
                                        <p:tgtEl>
                                          <p:spTgt spid="56"/>
                                        </p:tgtEl>
                                        <p:attrNameLst>
                                          <p:attrName>ppt_x</p:attrName>
                                          <p:attrName>ppt_y</p:attrName>
                                        </p:attrNameLst>
                                      </p:cBhvr>
                                      <p:rCtr x="14614" y="5255"/>
                                    </p:animMotion>
                                  </p:childTnLst>
                                </p:cTn>
                              </p:par>
                              <p:par>
                                <p:cTn id="39" presetID="49" presetClass="path" presetSubtype="0" accel="50000" decel="50000" fill="hold" grpId="0" nodeType="withEffect">
                                  <p:stCondLst>
                                    <p:cond delay="0"/>
                                  </p:stCondLst>
                                  <p:childTnLst>
                                    <p:animMotion origin="layout" path="M 0.00077 -2.22222E-6 L 0.11697 0.14861 " pathEditMode="relative" rAng="0" ptsTypes="AA">
                                      <p:cBhvr>
                                        <p:cTn id="40" dur="2000" fill="hold"/>
                                        <p:tgtEl>
                                          <p:spTgt spid="57"/>
                                        </p:tgtEl>
                                        <p:attrNameLst>
                                          <p:attrName>ppt_x</p:attrName>
                                          <p:attrName>ppt_y</p:attrName>
                                        </p:attrNameLst>
                                      </p:cBhvr>
                                      <p:rCtr x="5802" y="7431"/>
                                    </p:animMotion>
                                  </p:childTnLst>
                                </p:cTn>
                              </p:par>
                              <p:par>
                                <p:cTn id="41" presetID="49" presetClass="path" presetSubtype="0" accel="50000" decel="50000" fill="hold" grpId="0" nodeType="withEffect">
                                  <p:stCondLst>
                                    <p:cond delay="0"/>
                                  </p:stCondLst>
                                  <p:childTnLst>
                                    <p:animMotion origin="layout" path="M 0.00077 -2.22222E-6 L 0.05493 0.2206 " pathEditMode="relative" rAng="0" ptsTypes="AA">
                                      <p:cBhvr>
                                        <p:cTn id="42" dur="2000" fill="hold"/>
                                        <p:tgtEl>
                                          <p:spTgt spid="58"/>
                                        </p:tgtEl>
                                        <p:attrNameLst>
                                          <p:attrName>ppt_x</p:attrName>
                                          <p:attrName>ppt_y</p:attrName>
                                        </p:attrNameLst>
                                      </p:cBhvr>
                                      <p:rCtr x="2701" y="11019"/>
                                    </p:animMotion>
                                  </p:childTnLst>
                                </p:cTn>
                              </p:par>
                              <p:par>
                                <p:cTn id="43" presetID="49" presetClass="path" presetSubtype="0" accel="50000" decel="50000" fill="hold" grpId="0" nodeType="withEffect">
                                  <p:stCondLst>
                                    <p:cond delay="0"/>
                                  </p:stCondLst>
                                  <p:childTnLst>
                                    <p:animMotion origin="layout" path="M 0.00077 -2.22222E-6 L 0.07052 0.18611 " pathEditMode="relative" rAng="0" ptsTypes="AA">
                                      <p:cBhvr>
                                        <p:cTn id="44" dur="2000" fill="hold"/>
                                        <p:tgtEl>
                                          <p:spTgt spid="59"/>
                                        </p:tgtEl>
                                        <p:attrNameLst>
                                          <p:attrName>ppt_x</p:attrName>
                                          <p:attrName>ppt_y</p:attrName>
                                        </p:attrNameLst>
                                      </p:cBhvr>
                                      <p:rCtr x="3488" y="9306"/>
                                    </p:animMotion>
                                  </p:childTnLst>
                                </p:cTn>
                              </p:par>
                              <p:par>
                                <p:cTn id="45" presetID="49" presetClass="path" presetSubtype="0" accel="50000" decel="50000" fill="hold" grpId="0" nodeType="withEffect">
                                  <p:stCondLst>
                                    <p:cond delay="0"/>
                                  </p:stCondLst>
                                  <p:childTnLst>
                                    <p:animMotion origin="layout" path="M 0.00077 -2.22222E-6 L 0.09243 0.14352 " pathEditMode="relative" rAng="0" ptsTypes="AA">
                                      <p:cBhvr>
                                        <p:cTn id="46" dur="2000" fill="hold"/>
                                        <p:tgtEl>
                                          <p:spTgt spid="60"/>
                                        </p:tgtEl>
                                        <p:attrNameLst>
                                          <p:attrName>ppt_x</p:attrName>
                                          <p:attrName>ppt_y</p:attrName>
                                        </p:attrNameLst>
                                      </p:cBhvr>
                                      <p:rCtr x="4583" y="7176"/>
                                    </p:animMotion>
                                  </p:childTnLst>
                                </p:cTn>
                              </p:par>
                              <p:par>
                                <p:cTn id="47" presetID="49" presetClass="path" presetSubtype="0" accel="50000" decel="50000" fill="hold" grpId="0" nodeType="withEffect">
                                  <p:stCondLst>
                                    <p:cond delay="0"/>
                                  </p:stCondLst>
                                  <p:childTnLst>
                                    <p:animMotion origin="layout" path="M 0.00077 -2.22222E-6 L 0.18657 0.27616 " pathEditMode="relative" rAng="0" ptsTypes="AA">
                                      <p:cBhvr>
                                        <p:cTn id="48" dur="2000" fill="hold"/>
                                        <p:tgtEl>
                                          <p:spTgt spid="61"/>
                                        </p:tgtEl>
                                        <p:attrNameLst>
                                          <p:attrName>ppt_x</p:attrName>
                                          <p:attrName>ppt_y</p:attrName>
                                        </p:attrNameLst>
                                      </p:cBhvr>
                                      <p:rCtr x="9290" y="13796"/>
                                    </p:animMotion>
                                  </p:childTnLst>
                                </p:cTn>
                              </p:par>
                              <p:par>
                                <p:cTn id="49" presetID="49" presetClass="path" presetSubtype="0" accel="50000" decel="50000" fill="hold" grpId="0" nodeType="withEffect">
                                  <p:stCondLst>
                                    <p:cond delay="0"/>
                                  </p:stCondLst>
                                  <p:childTnLst>
                                    <p:animMotion origin="layout" path="M 0.00077 -2.22222E-6 L 0.1503 0.17384 " pathEditMode="relative" rAng="0" ptsTypes="AA">
                                      <p:cBhvr>
                                        <p:cTn id="50" dur="2000" fill="hold"/>
                                        <p:tgtEl>
                                          <p:spTgt spid="62"/>
                                        </p:tgtEl>
                                        <p:attrNameLst>
                                          <p:attrName>ppt_x</p:attrName>
                                          <p:attrName>ppt_y</p:attrName>
                                        </p:attrNameLst>
                                      </p:cBhvr>
                                      <p:rCtr x="7469" y="8681"/>
                                    </p:animMotion>
                                  </p:childTnLst>
                                </p:cTn>
                              </p:par>
                              <p:par>
                                <p:cTn id="51" presetID="49" presetClass="path" presetSubtype="0" accel="50000" decel="50000" fill="hold" grpId="0" nodeType="withEffect">
                                  <p:stCondLst>
                                    <p:cond delay="0"/>
                                  </p:stCondLst>
                                  <p:childTnLst>
                                    <p:animMotion origin="layout" path="M 0.00077 -2.22222E-6 L 0.32839 0.12523 " pathEditMode="relative" rAng="0" ptsTypes="AA">
                                      <p:cBhvr>
                                        <p:cTn id="52" dur="2000" fill="hold"/>
                                        <p:tgtEl>
                                          <p:spTgt spid="63"/>
                                        </p:tgtEl>
                                        <p:attrNameLst>
                                          <p:attrName>ppt_x</p:attrName>
                                          <p:attrName>ppt_y</p:attrName>
                                        </p:attrNameLst>
                                      </p:cBhvr>
                                      <p:rCtr x="16373" y="6250"/>
                                    </p:animMotion>
                                  </p:childTnLst>
                                </p:cTn>
                              </p:par>
                              <p:par>
                                <p:cTn id="53" presetID="49" presetClass="path" presetSubtype="0" accel="50000" decel="50000" fill="hold" grpId="0" nodeType="withEffect">
                                  <p:stCondLst>
                                    <p:cond delay="0"/>
                                  </p:stCondLst>
                                  <p:childTnLst>
                                    <p:animMotion origin="layout" path="M 4.07407E-6 -2.22222E-6 L 0.08904 0.08241 " pathEditMode="relative" rAng="0" ptsTypes="AA">
                                      <p:cBhvr>
                                        <p:cTn id="54" dur="2000" fill="hold"/>
                                        <p:tgtEl>
                                          <p:spTgt spid="64"/>
                                        </p:tgtEl>
                                        <p:attrNameLst>
                                          <p:attrName>ppt_x</p:attrName>
                                          <p:attrName>ppt_y</p:attrName>
                                        </p:attrNameLst>
                                      </p:cBhvr>
                                      <p:rCtr x="4444" y="4120"/>
                                    </p:animMotion>
                                  </p:childTnLst>
                                </p:cTn>
                              </p:par>
                              <p:par>
                                <p:cTn id="55" presetID="49" presetClass="path" presetSubtype="0" accel="50000" decel="50000" fill="hold" grpId="0" nodeType="withEffect">
                                  <p:stCondLst>
                                    <p:cond delay="0"/>
                                  </p:stCondLst>
                                  <p:childTnLst>
                                    <p:animMotion origin="layout" path="M 0.00077 -2.22222E-6 L 0.05385 0.08611 " pathEditMode="relative" rAng="0" ptsTypes="AA">
                                      <p:cBhvr>
                                        <p:cTn id="56" dur="2000" fill="hold"/>
                                        <p:tgtEl>
                                          <p:spTgt spid="65"/>
                                        </p:tgtEl>
                                        <p:attrNameLst>
                                          <p:attrName>ppt_x</p:attrName>
                                          <p:attrName>ppt_y</p:attrName>
                                        </p:attrNameLst>
                                      </p:cBhvr>
                                      <p:rCtr x="2654" y="4306"/>
                                    </p:animMotion>
                                  </p:childTnLst>
                                </p:cTn>
                              </p:par>
                              <p:par>
                                <p:cTn id="57" presetID="49" presetClass="path" presetSubtype="0" accel="50000" decel="50000" fill="hold" grpId="0" nodeType="withEffect">
                                  <p:stCondLst>
                                    <p:cond delay="0"/>
                                  </p:stCondLst>
                                  <p:childTnLst>
                                    <p:animMotion origin="layout" path="M 0.00077 -2.22222E-6 L 0.02253 0.04537 " pathEditMode="relative" rAng="0" ptsTypes="AA">
                                      <p:cBhvr>
                                        <p:cTn id="58" dur="2000" fill="hold"/>
                                        <p:tgtEl>
                                          <p:spTgt spid="68"/>
                                        </p:tgtEl>
                                        <p:attrNameLst>
                                          <p:attrName>ppt_x</p:attrName>
                                          <p:attrName>ppt_y</p:attrName>
                                        </p:attrNameLst>
                                      </p:cBhvr>
                                      <p:rCtr x="1080" y="2269"/>
                                    </p:animMotion>
                                  </p:childTnLst>
                                </p:cTn>
                              </p:par>
                              <p:par>
                                <p:cTn id="59" presetID="49" presetClass="path" presetSubtype="0" accel="50000" decel="50000" fill="hold" grpId="0" nodeType="withEffect">
                                  <p:stCondLst>
                                    <p:cond delay="0"/>
                                  </p:stCondLst>
                                  <p:childTnLst>
                                    <p:animMotion origin="layout" path="M 4.07407E-6 -2.22222E-6 L 0.14876 0.01505 " pathEditMode="relative" rAng="0" ptsTypes="AA">
                                      <p:cBhvr>
                                        <p:cTn id="60" dur="2000" fill="hold"/>
                                        <p:tgtEl>
                                          <p:spTgt spid="69"/>
                                        </p:tgtEl>
                                        <p:attrNameLst>
                                          <p:attrName>ppt_x</p:attrName>
                                          <p:attrName>ppt_y</p:attrName>
                                        </p:attrNameLst>
                                      </p:cBhvr>
                                      <p:rCtr x="7438" y="741"/>
                                    </p:animMotion>
                                  </p:childTnLst>
                                </p:cTn>
                              </p:par>
                              <p:par>
                                <p:cTn id="61" presetID="49" presetClass="path" presetSubtype="0" accel="50000" decel="50000" fill="hold" grpId="0" nodeType="withEffect">
                                  <p:stCondLst>
                                    <p:cond delay="0"/>
                                  </p:stCondLst>
                                  <p:childTnLst>
                                    <p:animMotion origin="layout" path="M 4.07407E-6 -2.22222E-6 L 0.39784 0.04028 " pathEditMode="relative" rAng="0" ptsTypes="AA">
                                      <p:cBhvr>
                                        <p:cTn id="62" dur="2000" fill="hold"/>
                                        <p:tgtEl>
                                          <p:spTgt spid="71"/>
                                        </p:tgtEl>
                                        <p:attrNameLst>
                                          <p:attrName>ppt_x</p:attrName>
                                          <p:attrName>ppt_y</p:attrName>
                                        </p:attrNameLst>
                                      </p:cBhvr>
                                      <p:rCtr x="19892" y="2014"/>
                                    </p:animMotion>
                                  </p:childTnLst>
                                </p:cTn>
                              </p:par>
                              <p:par>
                                <p:cTn id="63" presetID="49" presetClass="path" presetSubtype="0" accel="50000" decel="50000" fill="hold" grpId="0" nodeType="withEffect">
                                  <p:stCondLst>
                                    <p:cond delay="0"/>
                                  </p:stCondLst>
                                  <p:childTnLst>
                                    <p:animMotion origin="layout" path="M 4.07407E-6 -2.22222E-6 L 0.3429 0.07662 " pathEditMode="relative" rAng="0" ptsTypes="AA">
                                      <p:cBhvr>
                                        <p:cTn id="64" dur="2000" fill="hold"/>
                                        <p:tgtEl>
                                          <p:spTgt spid="77"/>
                                        </p:tgtEl>
                                        <p:attrNameLst>
                                          <p:attrName>ppt_x</p:attrName>
                                          <p:attrName>ppt_y</p:attrName>
                                        </p:attrNameLst>
                                      </p:cBhvr>
                                      <p:rCtr x="17145" y="3819"/>
                                    </p:animMotion>
                                  </p:childTnLst>
                                </p:cTn>
                              </p:par>
                              <p:par>
                                <p:cTn id="65" presetID="49" presetClass="path" presetSubtype="0" accel="50000" decel="50000" fill="hold" grpId="0" nodeType="withEffect">
                                  <p:stCondLst>
                                    <p:cond delay="0"/>
                                  </p:stCondLst>
                                  <p:childTnLst>
                                    <p:animMotion origin="layout" path="M 4.07407E-6 -2.22222E-6 L 0.20879 0.11875 " pathEditMode="relative" rAng="0" ptsTypes="AA">
                                      <p:cBhvr>
                                        <p:cTn id="66" dur="2000" fill="hold"/>
                                        <p:tgtEl>
                                          <p:spTgt spid="78"/>
                                        </p:tgtEl>
                                        <p:attrNameLst>
                                          <p:attrName>ppt_x</p:attrName>
                                          <p:attrName>ppt_y</p:attrName>
                                        </p:attrNameLst>
                                      </p:cBhvr>
                                      <p:rCtr x="10432" y="5926"/>
                                    </p:animMotion>
                                  </p:childTnLst>
                                </p:cTn>
                              </p:par>
                              <p:par>
                                <p:cTn id="67" presetID="49" presetClass="path" presetSubtype="0" accel="50000" decel="50000" fill="hold" grpId="0" nodeType="withEffect">
                                  <p:stCondLst>
                                    <p:cond delay="0"/>
                                  </p:stCondLst>
                                  <p:childTnLst>
                                    <p:animMotion origin="layout" path="M 4.07407E-6 -2.22222E-6 L 0.11311 0.03426 " pathEditMode="relative" rAng="0" ptsTypes="AA">
                                      <p:cBhvr>
                                        <p:cTn id="68" dur="2000" fill="hold"/>
                                        <p:tgtEl>
                                          <p:spTgt spid="79"/>
                                        </p:tgtEl>
                                        <p:attrNameLst>
                                          <p:attrName>ppt_x</p:attrName>
                                          <p:attrName>ppt_y</p:attrName>
                                        </p:attrNameLst>
                                      </p:cBhvr>
                                      <p:rCtr x="5648" y="1713"/>
                                    </p:animMotion>
                                  </p:childTnLst>
                                </p:cTn>
                              </p:par>
                              <p:par>
                                <p:cTn id="69" presetID="49" presetClass="path" presetSubtype="0" accel="50000" decel="50000" fill="hold" grpId="0" nodeType="withEffect">
                                  <p:stCondLst>
                                    <p:cond delay="0"/>
                                  </p:stCondLst>
                                  <p:childTnLst>
                                    <p:animMotion origin="layout" path="M 4.07407E-6 -2.22222E-6 L 0.24213 0.09792 " pathEditMode="relative" rAng="0" ptsTypes="AA">
                                      <p:cBhvr>
                                        <p:cTn id="70" dur="2000" fill="hold"/>
                                        <p:tgtEl>
                                          <p:spTgt spid="80"/>
                                        </p:tgtEl>
                                        <p:attrNameLst>
                                          <p:attrName>ppt_x</p:attrName>
                                          <p:attrName>ppt_y</p:attrName>
                                        </p:attrNameLst>
                                      </p:cBhvr>
                                      <p:rCtr x="12099" y="4884"/>
                                    </p:animMotion>
                                  </p:childTnLst>
                                </p:cTn>
                              </p:par>
                            </p:childTnLst>
                          </p:cTn>
                        </p:par>
                        <p:par>
                          <p:cTn id="71" fill="hold">
                            <p:stCondLst>
                              <p:cond delay="2000"/>
                            </p:stCondLst>
                            <p:childTnLst>
                              <p:par>
                                <p:cTn id="72" presetID="42" presetClass="path" presetSubtype="0" accel="50000" decel="50000" fill="hold" grpId="1" nodeType="afterEffect">
                                  <p:stCondLst>
                                    <p:cond delay="0"/>
                                  </p:stCondLst>
                                  <p:childTnLst>
                                    <p:animMotion origin="layout" path="M 0.39784 0.04028 L 0.43117 0.28033 " pathEditMode="relative" rAng="0" ptsTypes="AA">
                                      <p:cBhvr>
                                        <p:cTn id="73" dur="2000" fill="hold"/>
                                        <p:tgtEl>
                                          <p:spTgt spid="40"/>
                                        </p:tgtEl>
                                        <p:attrNameLst>
                                          <p:attrName>ppt_x</p:attrName>
                                          <p:attrName>ppt_y</p:attrName>
                                        </p:attrNameLst>
                                      </p:cBhvr>
                                      <p:rCtr x="1667" y="11991"/>
                                    </p:animMotion>
                                  </p:childTnLst>
                                </p:cTn>
                              </p:par>
                              <p:par>
                                <p:cTn id="74" presetID="42" presetClass="path" presetSubtype="0" accel="50000" decel="50000" fill="hold" grpId="1" nodeType="withEffect">
                                  <p:stCondLst>
                                    <p:cond delay="0"/>
                                  </p:stCondLst>
                                  <p:childTnLst>
                                    <p:animMotion origin="layout" path="M 0.32839 0.12523 L 0.33765 0.18496 " pathEditMode="relative" rAng="0" ptsTypes="AA">
                                      <p:cBhvr>
                                        <p:cTn id="75" dur="2000" fill="hold"/>
                                        <p:tgtEl>
                                          <p:spTgt spid="41"/>
                                        </p:tgtEl>
                                        <p:attrNameLst>
                                          <p:attrName>ppt_x</p:attrName>
                                          <p:attrName>ppt_y</p:attrName>
                                        </p:attrNameLst>
                                      </p:cBhvr>
                                      <p:rCtr x="463" y="2986"/>
                                    </p:animMotion>
                                  </p:childTnLst>
                                </p:cTn>
                              </p:par>
                              <p:par>
                                <p:cTn id="76" presetID="42" presetClass="path" presetSubtype="0" accel="50000" decel="50000" fill="hold" grpId="1" nodeType="withEffect">
                                  <p:stCondLst>
                                    <p:cond delay="0"/>
                                  </p:stCondLst>
                                  <p:childTnLst>
                                    <p:animMotion origin="layout" path="M 0.3429 0.07662 L 0.36373 0.34676 " pathEditMode="relative" rAng="0" ptsTypes="AA">
                                      <p:cBhvr>
                                        <p:cTn id="77" dur="2000" fill="hold"/>
                                        <p:tgtEl>
                                          <p:spTgt spid="42"/>
                                        </p:tgtEl>
                                        <p:attrNameLst>
                                          <p:attrName>ppt_x</p:attrName>
                                          <p:attrName>ppt_y</p:attrName>
                                        </p:attrNameLst>
                                      </p:cBhvr>
                                      <p:rCtr x="1034" y="13495"/>
                                    </p:animMotion>
                                  </p:childTnLst>
                                </p:cTn>
                              </p:par>
                              <p:par>
                                <p:cTn id="78" presetID="42" presetClass="path" presetSubtype="0" accel="50000" decel="50000" fill="hold" grpId="1" nodeType="withEffect">
                                  <p:stCondLst>
                                    <p:cond delay="0"/>
                                  </p:stCondLst>
                                  <p:childTnLst>
                                    <p:animMotion origin="layout" path="M 0.1503 0.17408 L 0.21342 0.35556 " pathEditMode="relative" rAng="0" ptsTypes="AA">
                                      <p:cBhvr>
                                        <p:cTn id="79" dur="2000" fill="hold"/>
                                        <p:tgtEl>
                                          <p:spTgt spid="43"/>
                                        </p:tgtEl>
                                        <p:attrNameLst>
                                          <p:attrName>ppt_x</p:attrName>
                                          <p:attrName>ppt_y</p:attrName>
                                        </p:attrNameLst>
                                      </p:cBhvr>
                                      <p:rCtr x="3148" y="9074"/>
                                    </p:animMotion>
                                  </p:childTnLst>
                                </p:cTn>
                              </p:par>
                              <p:par>
                                <p:cTn id="80" presetID="42" presetClass="path" presetSubtype="0" accel="50000" decel="50000" fill="hold" grpId="1" nodeType="withEffect">
                                  <p:stCondLst>
                                    <p:cond delay="0"/>
                                  </p:stCondLst>
                                  <p:childTnLst>
                                    <p:animMotion origin="layout" path="M 0.08904 0.08241 L 0.13997 0.2956 " pathEditMode="relative" rAng="0" ptsTypes="AA">
                                      <p:cBhvr>
                                        <p:cTn id="81" dur="2000" fill="hold"/>
                                        <p:tgtEl>
                                          <p:spTgt spid="44"/>
                                        </p:tgtEl>
                                        <p:attrNameLst>
                                          <p:attrName>ppt_x</p:attrName>
                                          <p:attrName>ppt_y</p:attrName>
                                        </p:attrNameLst>
                                      </p:cBhvr>
                                      <p:rCtr x="2546" y="10648"/>
                                    </p:animMotion>
                                  </p:childTnLst>
                                </p:cTn>
                              </p:par>
                              <p:par>
                                <p:cTn id="82" presetID="42" presetClass="path" presetSubtype="0" accel="50000" decel="50000" fill="hold" grpId="1" nodeType="withEffect">
                                  <p:stCondLst>
                                    <p:cond delay="0"/>
                                  </p:stCondLst>
                                  <p:childTnLst>
                                    <p:animMotion origin="layout" path="M 0.20879 0.11898 L 0.2128 0.4007 " pathEditMode="relative" rAng="0" ptsTypes="AA">
                                      <p:cBhvr>
                                        <p:cTn id="83" dur="2000" fill="hold"/>
                                        <p:tgtEl>
                                          <p:spTgt spid="45"/>
                                        </p:tgtEl>
                                        <p:attrNameLst>
                                          <p:attrName>ppt_x</p:attrName>
                                          <p:attrName>ppt_y</p:attrName>
                                        </p:attrNameLst>
                                      </p:cBhvr>
                                      <p:rCtr x="201" y="14074"/>
                                    </p:animMotion>
                                  </p:childTnLst>
                                </p:cTn>
                              </p:par>
                              <p:par>
                                <p:cTn id="84" presetID="42" presetClass="path" presetSubtype="0" accel="50000" decel="50000" fill="hold" grpId="1" nodeType="withEffect">
                                  <p:stCondLst>
                                    <p:cond delay="0"/>
                                  </p:stCondLst>
                                  <p:childTnLst>
                                    <p:animMotion origin="layout" path="M 0.14907 0.06088 L 0.2091 0.26412 " pathEditMode="relative" rAng="0" ptsTypes="AA">
                                      <p:cBhvr>
                                        <p:cTn id="85" dur="2000" fill="hold"/>
                                        <p:tgtEl>
                                          <p:spTgt spid="46"/>
                                        </p:tgtEl>
                                        <p:attrNameLst>
                                          <p:attrName>ppt_x</p:attrName>
                                          <p:attrName>ppt_y</p:attrName>
                                        </p:attrNameLst>
                                      </p:cBhvr>
                                      <p:rCtr x="2994" y="10162"/>
                                    </p:animMotion>
                                  </p:childTnLst>
                                </p:cTn>
                              </p:par>
                              <p:par>
                                <p:cTn id="86" presetID="42" presetClass="path" presetSubtype="0" accel="50000" decel="50000" fill="hold" grpId="1" nodeType="withEffect">
                                  <p:stCondLst>
                                    <p:cond delay="0"/>
                                  </p:stCondLst>
                                  <p:childTnLst>
                                    <p:animMotion origin="layout" path="M 0.05385 0.08611 L 0.04444 0.3088 " pathEditMode="relative" rAng="0" ptsTypes="AA">
                                      <p:cBhvr>
                                        <p:cTn id="87" dur="2000" fill="hold"/>
                                        <p:tgtEl>
                                          <p:spTgt spid="47"/>
                                        </p:tgtEl>
                                        <p:attrNameLst>
                                          <p:attrName>ppt_x</p:attrName>
                                          <p:attrName>ppt_y</p:attrName>
                                        </p:attrNameLst>
                                      </p:cBhvr>
                                      <p:rCtr x="-478" y="11134"/>
                                    </p:animMotion>
                                  </p:childTnLst>
                                </p:cTn>
                              </p:par>
                              <p:par>
                                <p:cTn id="88" presetID="42" presetClass="path" presetSubtype="0" accel="50000" decel="50000" fill="hold" grpId="1" nodeType="withEffect">
                                  <p:stCondLst>
                                    <p:cond delay="0"/>
                                  </p:stCondLst>
                                  <p:childTnLst>
                                    <p:animMotion origin="layout" path="M 0.26959 0.11968 L 0.28858 0.22593 " pathEditMode="relative" rAng="0" ptsTypes="AA">
                                      <p:cBhvr>
                                        <p:cTn id="89" dur="2000" fill="hold"/>
                                        <p:tgtEl>
                                          <p:spTgt spid="48"/>
                                        </p:tgtEl>
                                        <p:attrNameLst>
                                          <p:attrName>ppt_x</p:attrName>
                                          <p:attrName>ppt_y</p:attrName>
                                        </p:attrNameLst>
                                      </p:cBhvr>
                                      <p:rCtr x="941" y="5301"/>
                                    </p:animMotion>
                                  </p:childTnLst>
                                </p:cTn>
                              </p:par>
                              <p:par>
                                <p:cTn id="90" presetID="42" presetClass="path" presetSubtype="0" accel="50000" decel="50000" fill="hold" grpId="1" nodeType="withEffect">
                                  <p:stCondLst>
                                    <p:cond delay="0"/>
                                  </p:stCondLst>
                                  <p:childTnLst>
                                    <p:animMotion origin="layout" path="M 0.06805 -0.00995 L 0.05571 0.28982 " pathEditMode="relative" rAng="0" ptsTypes="AA">
                                      <p:cBhvr>
                                        <p:cTn id="91" dur="2000" fill="hold"/>
                                        <p:tgtEl>
                                          <p:spTgt spid="49"/>
                                        </p:tgtEl>
                                        <p:attrNameLst>
                                          <p:attrName>ppt_x</p:attrName>
                                          <p:attrName>ppt_y</p:attrName>
                                        </p:attrNameLst>
                                      </p:cBhvr>
                                      <p:rCtr x="-617" y="14977"/>
                                    </p:animMotion>
                                  </p:childTnLst>
                                </p:cTn>
                              </p:par>
                              <p:par>
                                <p:cTn id="92" presetID="42" presetClass="path" presetSubtype="0" accel="50000" decel="50000" fill="hold" grpId="1" nodeType="withEffect">
                                  <p:stCondLst>
                                    <p:cond delay="0"/>
                                  </p:stCondLst>
                                  <p:childTnLst>
                                    <p:animMotion origin="layout" path="M 0.11311 0.03426 L 0.19413 0.32778 " pathEditMode="relative" rAng="0" ptsTypes="AA">
                                      <p:cBhvr>
                                        <p:cTn id="93" dur="2000" fill="hold"/>
                                        <p:tgtEl>
                                          <p:spTgt spid="50"/>
                                        </p:tgtEl>
                                        <p:attrNameLst>
                                          <p:attrName>ppt_x</p:attrName>
                                          <p:attrName>ppt_y</p:attrName>
                                        </p:attrNameLst>
                                      </p:cBhvr>
                                      <p:rCtr x="4043" y="14676"/>
                                    </p:animMotion>
                                  </p:childTnLst>
                                </p:cTn>
                              </p:par>
                              <p:par>
                                <p:cTn id="94" presetID="42" presetClass="path" presetSubtype="0" accel="50000" decel="50000" fill="hold" grpId="1" nodeType="withEffect">
                                  <p:stCondLst>
                                    <p:cond delay="0"/>
                                  </p:stCondLst>
                                  <p:childTnLst>
                                    <p:animMotion origin="layout" path="M 0.0608 0.02107 L 0.09475 0.28125 " pathEditMode="relative" rAng="0" ptsTypes="AA">
                                      <p:cBhvr>
                                        <p:cTn id="95" dur="2000" fill="hold"/>
                                        <p:tgtEl>
                                          <p:spTgt spid="51"/>
                                        </p:tgtEl>
                                        <p:attrNameLst>
                                          <p:attrName>ppt_x</p:attrName>
                                          <p:attrName>ppt_y</p:attrName>
                                        </p:attrNameLst>
                                      </p:cBhvr>
                                      <p:rCtr x="1698" y="13009"/>
                                    </p:animMotion>
                                  </p:childTnLst>
                                </p:cTn>
                              </p:par>
                              <p:par>
                                <p:cTn id="96" presetID="42" presetClass="path" presetSubtype="0" accel="50000" decel="50000" fill="hold" grpId="1" nodeType="withEffect">
                                  <p:stCondLst>
                                    <p:cond delay="0"/>
                                  </p:stCondLst>
                                  <p:childTnLst>
                                    <p:animMotion origin="layout" path="M 0.21743 0.02037 L 0.24382 0.29884 " pathEditMode="relative" rAng="0" ptsTypes="AA">
                                      <p:cBhvr>
                                        <p:cTn id="97" dur="2000" fill="hold"/>
                                        <p:tgtEl>
                                          <p:spTgt spid="52"/>
                                        </p:tgtEl>
                                        <p:attrNameLst>
                                          <p:attrName>ppt_x</p:attrName>
                                          <p:attrName>ppt_y</p:attrName>
                                        </p:attrNameLst>
                                      </p:cBhvr>
                                      <p:rCtr x="1312" y="13912"/>
                                    </p:animMotion>
                                  </p:childTnLst>
                                </p:cTn>
                              </p:par>
                              <p:par>
                                <p:cTn id="98" presetID="42" presetClass="path" presetSubtype="0" accel="50000" decel="50000" fill="hold" grpId="1" nodeType="withEffect">
                                  <p:stCondLst>
                                    <p:cond delay="0"/>
                                  </p:stCondLst>
                                  <p:childTnLst>
                                    <p:animMotion origin="layout" path="M 0.24197 0.09815 L 0.25308 0.41019 " pathEditMode="relative" rAng="0" ptsTypes="AA">
                                      <p:cBhvr>
                                        <p:cTn id="99" dur="2000" fill="hold"/>
                                        <p:tgtEl>
                                          <p:spTgt spid="53"/>
                                        </p:tgtEl>
                                        <p:attrNameLst>
                                          <p:attrName>ppt_x</p:attrName>
                                          <p:attrName>ppt_y</p:attrName>
                                        </p:attrNameLst>
                                      </p:cBhvr>
                                      <p:rCtr x="556" y="15602"/>
                                    </p:animMotion>
                                  </p:childTnLst>
                                </p:cTn>
                              </p:par>
                              <p:par>
                                <p:cTn id="100" presetID="42" presetClass="path" presetSubtype="0" accel="50000" decel="50000" fill="hold" grpId="1" nodeType="withEffect">
                                  <p:stCondLst>
                                    <p:cond delay="0"/>
                                  </p:stCondLst>
                                  <p:childTnLst>
                                    <p:animMotion origin="layout" path="M 0.29305 0.10533 L 0.31466 0.19769 " pathEditMode="relative" rAng="0" ptsTypes="AA">
                                      <p:cBhvr>
                                        <p:cTn id="101" dur="2000" fill="hold"/>
                                        <p:tgtEl>
                                          <p:spTgt spid="54"/>
                                        </p:tgtEl>
                                        <p:attrNameLst>
                                          <p:attrName>ppt_x</p:attrName>
                                          <p:attrName>ppt_y</p:attrName>
                                        </p:attrNameLst>
                                      </p:cBhvr>
                                      <p:rCtr x="1080" y="4606"/>
                                    </p:animMotion>
                                  </p:childTnLst>
                                </p:cTn>
                              </p:par>
                              <p:par>
                                <p:cTn id="102" presetID="42" presetClass="path" presetSubtype="0" accel="50000" decel="50000" fill="hold" grpId="1" nodeType="withEffect">
                                  <p:stCondLst>
                                    <p:cond delay="0"/>
                                  </p:stCondLst>
                                  <p:childTnLst>
                                    <p:animMotion origin="layout" path="M 0.18657 0.27616 L 0.17206 0.31528 " pathEditMode="relative" rAng="0" ptsTypes="AA">
                                      <p:cBhvr>
                                        <p:cTn id="103" dur="2000" fill="hold"/>
                                        <p:tgtEl>
                                          <p:spTgt spid="55"/>
                                        </p:tgtEl>
                                        <p:attrNameLst>
                                          <p:attrName>ppt_x</p:attrName>
                                          <p:attrName>ppt_y</p:attrName>
                                        </p:attrNameLst>
                                      </p:cBhvr>
                                      <p:rCtr x="-725" y="1944"/>
                                    </p:animMotion>
                                  </p:childTnLst>
                                </p:cTn>
                              </p:par>
                              <p:par>
                                <p:cTn id="104" presetID="42" presetClass="path" presetSubtype="0" accel="50000" decel="50000" fill="hold" grpId="1" nodeType="withEffect">
                                  <p:stCondLst>
                                    <p:cond delay="0"/>
                                  </p:stCondLst>
                                  <p:childTnLst>
                                    <p:animMotion origin="layout" path="M 0.14876 0.01505 L 0.2162 0.23843 " pathEditMode="relative" rAng="0" ptsTypes="AA">
                                      <p:cBhvr>
                                        <p:cTn id="105" dur="2000" fill="hold"/>
                                        <p:tgtEl>
                                          <p:spTgt spid="56"/>
                                        </p:tgtEl>
                                        <p:attrNameLst>
                                          <p:attrName>ppt_x</p:attrName>
                                          <p:attrName>ppt_y</p:attrName>
                                        </p:attrNameLst>
                                      </p:cBhvr>
                                      <p:rCtr x="3364" y="11157"/>
                                    </p:animMotion>
                                  </p:childTnLst>
                                </p:cTn>
                              </p:par>
                              <p:par>
                                <p:cTn id="106" presetID="42" presetClass="path" presetSubtype="0" accel="50000" decel="50000" fill="hold" grpId="1" nodeType="withEffect">
                                  <p:stCondLst>
                                    <p:cond delay="0"/>
                                  </p:stCondLst>
                                  <p:childTnLst>
                                    <p:animMotion origin="layout" path="M 0.12978 0.25324 L 0.13472 0.34676 " pathEditMode="relative" rAng="0" ptsTypes="AA">
                                      <p:cBhvr>
                                        <p:cTn id="107" dur="2000" fill="hold"/>
                                        <p:tgtEl>
                                          <p:spTgt spid="57"/>
                                        </p:tgtEl>
                                        <p:attrNameLst>
                                          <p:attrName>ppt_x</p:attrName>
                                          <p:attrName>ppt_y</p:attrName>
                                        </p:attrNameLst>
                                      </p:cBhvr>
                                      <p:rCtr x="247" y="4676"/>
                                    </p:animMotion>
                                  </p:childTnLst>
                                </p:cTn>
                              </p:par>
                              <p:par>
                                <p:cTn id="108" presetID="42" presetClass="path" presetSubtype="0" accel="50000" decel="50000" fill="hold" grpId="1" nodeType="withEffect">
                                  <p:stCondLst>
                                    <p:cond delay="0"/>
                                  </p:stCondLst>
                                  <p:childTnLst>
                                    <p:animMotion origin="layout" path="M 0.25169 0.24792 L 0.25231 0.28125 " pathEditMode="relative" rAng="0" ptsTypes="AA">
                                      <p:cBhvr>
                                        <p:cTn id="109" dur="2000" fill="hold"/>
                                        <p:tgtEl>
                                          <p:spTgt spid="58"/>
                                        </p:tgtEl>
                                        <p:attrNameLst>
                                          <p:attrName>ppt_x</p:attrName>
                                          <p:attrName>ppt_y</p:attrName>
                                        </p:attrNameLst>
                                      </p:cBhvr>
                                      <p:rCtr x="31" y="1667"/>
                                    </p:animMotion>
                                  </p:childTnLst>
                                </p:cTn>
                              </p:par>
                              <p:par>
                                <p:cTn id="110" presetID="42" presetClass="path" presetSubtype="0" accel="50000" decel="50000" fill="hold" grpId="1" nodeType="withEffect">
                                  <p:stCondLst>
                                    <p:cond delay="0"/>
                                  </p:stCondLst>
                                  <p:childTnLst>
                                    <p:animMotion origin="layout" path="M 0.30617 0.01736 L 0.33719 0.2956 " pathEditMode="relative" rAng="0" ptsTypes="AA">
                                      <p:cBhvr>
                                        <p:cTn id="111" dur="2000" fill="hold"/>
                                        <p:tgtEl>
                                          <p:spTgt spid="59"/>
                                        </p:tgtEl>
                                        <p:attrNameLst>
                                          <p:attrName>ppt_x</p:attrName>
                                          <p:attrName>ppt_y</p:attrName>
                                        </p:attrNameLst>
                                      </p:cBhvr>
                                      <p:rCtr x="1543" y="13912"/>
                                    </p:animMotion>
                                  </p:childTnLst>
                                </p:cTn>
                              </p:par>
                              <p:par>
                                <p:cTn id="112" presetID="42" presetClass="path" presetSubtype="0" accel="50000" decel="50000" fill="hold" grpId="1" nodeType="withEffect">
                                  <p:stCondLst>
                                    <p:cond delay="0"/>
                                  </p:stCondLst>
                                  <p:childTnLst>
                                    <p:animMotion origin="layout" path="M 0.29213 0.16783 L 0.31543 0.30972 " pathEditMode="relative" rAng="0" ptsTypes="AA">
                                      <p:cBhvr>
                                        <p:cTn id="113" dur="2000" fill="hold"/>
                                        <p:tgtEl>
                                          <p:spTgt spid="60"/>
                                        </p:tgtEl>
                                        <p:attrNameLst>
                                          <p:attrName>ppt_x</p:attrName>
                                          <p:attrName>ppt_y</p:attrName>
                                        </p:attrNameLst>
                                      </p:cBhvr>
                                      <p:rCtr x="1157" y="7083"/>
                                    </p:animMotion>
                                  </p:childTnLst>
                                </p:cTn>
                              </p:par>
                              <p:par>
                                <p:cTn id="114" presetID="42" presetClass="path" presetSubtype="0" accel="50000" decel="50000" fill="hold" grpId="1" nodeType="withEffect">
                                  <p:stCondLst>
                                    <p:cond delay="0"/>
                                  </p:stCondLst>
                                  <p:childTnLst>
                                    <p:animMotion origin="layout" path="M 0.2466 0.1669 L 0.28966 0.35347 " pathEditMode="relative" rAng="0" ptsTypes="AA">
                                      <p:cBhvr>
                                        <p:cTn id="115" dur="2000" fill="hold"/>
                                        <p:tgtEl>
                                          <p:spTgt spid="61"/>
                                        </p:tgtEl>
                                        <p:attrNameLst>
                                          <p:attrName>ppt_x</p:attrName>
                                          <p:attrName>ppt_y</p:attrName>
                                        </p:attrNameLst>
                                      </p:cBhvr>
                                      <p:rCtr x="2145" y="9329"/>
                                    </p:animMotion>
                                  </p:childTnLst>
                                </p:cTn>
                              </p:par>
                              <p:par>
                                <p:cTn id="116" presetID="42" presetClass="path" presetSubtype="0" accel="50000" decel="50000" fill="hold" grpId="1" nodeType="withEffect">
                                  <p:stCondLst>
                                    <p:cond delay="0"/>
                                  </p:stCondLst>
                                  <p:childTnLst>
                                    <p:animMotion origin="layout" path="M 0.13148 0.09584 L 0.18209 0.38009 " pathEditMode="relative" rAng="0" ptsTypes="AA">
                                      <p:cBhvr>
                                        <p:cTn id="117" dur="2000" fill="hold"/>
                                        <p:tgtEl>
                                          <p:spTgt spid="62"/>
                                        </p:tgtEl>
                                        <p:attrNameLst>
                                          <p:attrName>ppt_x</p:attrName>
                                          <p:attrName>ppt_y</p:attrName>
                                        </p:attrNameLst>
                                      </p:cBhvr>
                                      <p:rCtr x="2531" y="14213"/>
                                    </p:animMotion>
                                  </p:childTnLst>
                                </p:cTn>
                              </p:par>
                              <p:par>
                                <p:cTn id="118" presetID="42" presetClass="path" presetSubtype="0" accel="50000" decel="50000" fill="hold" grpId="1" nodeType="withEffect">
                                  <p:stCondLst>
                                    <p:cond delay="0"/>
                                  </p:stCondLst>
                                  <p:childTnLst>
                                    <p:animMotion origin="layout" path="M 0.31157 0.23195 L 0.30617 0.28056 " pathEditMode="relative" rAng="0" ptsTypes="AA">
                                      <p:cBhvr>
                                        <p:cTn id="119" dur="2000" fill="hold"/>
                                        <p:tgtEl>
                                          <p:spTgt spid="63"/>
                                        </p:tgtEl>
                                        <p:attrNameLst>
                                          <p:attrName>ppt_x</p:attrName>
                                          <p:attrName>ppt_y</p:attrName>
                                        </p:attrNameLst>
                                      </p:cBhvr>
                                      <p:rCtr x="-278" y="2431"/>
                                    </p:animMotion>
                                  </p:childTnLst>
                                </p:cTn>
                              </p:par>
                              <p:par>
                                <p:cTn id="120" presetID="42" presetClass="path" presetSubtype="0" accel="50000" decel="50000" fill="hold" grpId="1" nodeType="withEffect">
                                  <p:stCondLst>
                                    <p:cond delay="0"/>
                                  </p:stCondLst>
                                  <p:childTnLst>
                                    <p:animMotion origin="layout" path="M 0.07052 0.18634 L 0.09058 0.31922 " pathEditMode="relative" rAng="0" ptsTypes="AA">
                                      <p:cBhvr>
                                        <p:cTn id="121" dur="2000" fill="hold"/>
                                        <p:tgtEl>
                                          <p:spTgt spid="64"/>
                                        </p:tgtEl>
                                        <p:attrNameLst>
                                          <p:attrName>ppt_x</p:attrName>
                                          <p:attrName>ppt_y</p:attrName>
                                        </p:attrNameLst>
                                      </p:cBhvr>
                                      <p:rCtr x="1003" y="6644"/>
                                    </p:animMotion>
                                  </p:childTnLst>
                                </p:cTn>
                              </p:par>
                              <p:par>
                                <p:cTn id="122" presetID="42" presetClass="path" presetSubtype="0" accel="50000" decel="50000" fill="hold" grpId="1" nodeType="withEffect">
                                  <p:stCondLst>
                                    <p:cond delay="0"/>
                                  </p:stCondLst>
                                  <p:childTnLst>
                                    <p:animMotion origin="layout" path="M 0.18148 0.16574 L 0.1625 0.37361 " pathEditMode="relative" rAng="0" ptsTypes="AA">
                                      <p:cBhvr>
                                        <p:cTn id="123" dur="2000" fill="hold"/>
                                        <p:tgtEl>
                                          <p:spTgt spid="65"/>
                                        </p:tgtEl>
                                        <p:attrNameLst>
                                          <p:attrName>ppt_x</p:attrName>
                                          <p:attrName>ppt_y</p:attrName>
                                        </p:attrNameLst>
                                      </p:cBhvr>
                                      <p:rCtr x="-957" y="10394"/>
                                    </p:animMotion>
                                  </p:childTnLst>
                                </p:cTn>
                              </p:par>
                              <p:par>
                                <p:cTn id="124" presetID="42" presetClass="path" presetSubtype="0" accel="50000" decel="50000" fill="hold" grpId="1" nodeType="withEffect">
                                  <p:stCondLst>
                                    <p:cond delay="0"/>
                                  </p:stCondLst>
                                  <p:childTnLst>
                                    <p:animMotion origin="layout" path="M 0.09243 0.14352 L 0.08456 0.24375 " pathEditMode="relative" rAng="0" ptsTypes="AA">
                                      <p:cBhvr>
                                        <p:cTn id="125" dur="2000" fill="hold"/>
                                        <p:tgtEl>
                                          <p:spTgt spid="68"/>
                                        </p:tgtEl>
                                        <p:attrNameLst>
                                          <p:attrName>ppt_x</p:attrName>
                                          <p:attrName>ppt_y</p:attrName>
                                        </p:attrNameLst>
                                      </p:cBhvr>
                                      <p:rCtr x="-401" y="5000"/>
                                    </p:animMotion>
                                  </p:childTnLst>
                                </p:cTn>
                              </p:par>
                              <p:par>
                                <p:cTn id="126" presetID="42" presetClass="path" presetSubtype="0" accel="50000" decel="50000" fill="hold" grpId="1" nodeType="withEffect">
                                  <p:stCondLst>
                                    <p:cond delay="0"/>
                                  </p:stCondLst>
                                  <p:childTnLst>
                                    <p:animMotion origin="layout" path="M 0.11697 0.14861 L 0.11311 0.34676 " pathEditMode="relative" rAng="0" ptsTypes="AA">
                                      <p:cBhvr>
                                        <p:cTn id="127" dur="2000" fill="hold"/>
                                        <p:tgtEl>
                                          <p:spTgt spid="69"/>
                                        </p:tgtEl>
                                        <p:attrNameLst>
                                          <p:attrName>ppt_x</p:attrName>
                                          <p:attrName>ppt_y</p:attrName>
                                        </p:attrNameLst>
                                      </p:cBhvr>
                                      <p:rCtr x="-201" y="9907"/>
                                    </p:animMotion>
                                  </p:childTnLst>
                                </p:cTn>
                              </p:par>
                              <p:par>
                                <p:cTn id="128" presetID="42" presetClass="path" presetSubtype="0" accel="50000" decel="50000" fill="hold" grpId="1" nodeType="withEffect">
                                  <p:stCondLst>
                                    <p:cond delay="0"/>
                                  </p:stCondLst>
                                  <p:childTnLst>
                                    <p:animMotion origin="layout" path="M 0.02253 0.04537 L 0.03055 0.28982 " pathEditMode="relative" rAng="0" ptsTypes="AA">
                                      <p:cBhvr>
                                        <p:cTn id="129" dur="2000" fill="hold"/>
                                        <p:tgtEl>
                                          <p:spTgt spid="71"/>
                                        </p:tgtEl>
                                        <p:attrNameLst>
                                          <p:attrName>ppt_x</p:attrName>
                                          <p:attrName>ppt_y</p:attrName>
                                        </p:attrNameLst>
                                      </p:cBhvr>
                                      <p:rCtr x="401" y="12222"/>
                                    </p:animMotion>
                                  </p:childTnLst>
                                </p:cTn>
                              </p:par>
                              <p:par>
                                <p:cTn id="130" presetID="42" presetClass="path" presetSubtype="0" accel="50000" decel="50000" fill="hold" grpId="1" nodeType="withEffect">
                                  <p:stCondLst>
                                    <p:cond delay="0"/>
                                  </p:stCondLst>
                                  <p:childTnLst>
                                    <p:animMotion origin="layout" path="M 0.15108 0.20579 L 0.15756 0.28125 " pathEditMode="relative" rAng="0" ptsTypes="AA">
                                      <p:cBhvr>
                                        <p:cTn id="131" dur="2000" fill="hold"/>
                                        <p:tgtEl>
                                          <p:spTgt spid="77"/>
                                        </p:tgtEl>
                                        <p:attrNameLst>
                                          <p:attrName>ppt_x</p:attrName>
                                          <p:attrName>ppt_y</p:attrName>
                                        </p:attrNameLst>
                                      </p:cBhvr>
                                      <p:rCtr x="324" y="3773"/>
                                    </p:animMotion>
                                  </p:childTnLst>
                                </p:cTn>
                              </p:par>
                              <p:par>
                                <p:cTn id="132" presetID="42" presetClass="path" presetSubtype="0" accel="50000" decel="50000" fill="hold" grpId="1" nodeType="withEffect">
                                  <p:stCondLst>
                                    <p:cond delay="0"/>
                                  </p:stCondLst>
                                  <p:childTnLst>
                                    <p:animMotion origin="layout" path="M 0.18194 0.08912 L 0.26358 0.20996 " pathEditMode="relative" rAng="0" ptsTypes="AA">
                                      <p:cBhvr>
                                        <p:cTn id="133" dur="2000" fill="hold"/>
                                        <p:tgtEl>
                                          <p:spTgt spid="78"/>
                                        </p:tgtEl>
                                        <p:attrNameLst>
                                          <p:attrName>ppt_x</p:attrName>
                                          <p:attrName>ppt_y</p:attrName>
                                        </p:attrNameLst>
                                      </p:cBhvr>
                                      <p:rCtr x="4074" y="6042"/>
                                    </p:animMotion>
                                  </p:childTnLst>
                                </p:cTn>
                              </p:par>
                              <p:par>
                                <p:cTn id="134" presetID="42" presetClass="path" presetSubtype="0" accel="50000" decel="50000" fill="hold" grpId="1" nodeType="withEffect">
                                  <p:stCondLst>
                                    <p:cond delay="0"/>
                                  </p:stCondLst>
                                  <p:childTnLst>
                                    <p:animMotion origin="layout" path="M 0.05493 0.2206 L 0.06774 0.31158 " pathEditMode="relative" rAng="0" ptsTypes="AA">
                                      <p:cBhvr>
                                        <p:cTn id="135" dur="2000" fill="hold"/>
                                        <p:tgtEl>
                                          <p:spTgt spid="79"/>
                                        </p:tgtEl>
                                        <p:attrNameLst>
                                          <p:attrName>ppt_x</p:attrName>
                                          <p:attrName>ppt_y</p:attrName>
                                        </p:attrNameLst>
                                      </p:cBhvr>
                                      <p:rCtr x="633" y="4537"/>
                                    </p:animMotion>
                                  </p:childTnLst>
                                </p:cTn>
                              </p:par>
                              <p:par>
                                <p:cTn id="136" presetID="42" presetClass="path" presetSubtype="0" accel="50000" decel="50000" fill="hold" grpId="1" nodeType="withEffect">
                                  <p:stCondLst>
                                    <p:cond delay="0"/>
                                  </p:stCondLst>
                                  <p:childTnLst>
                                    <p:animMotion origin="layout" path="M 0.33765 0.18496 L 0.31157 0.23195 " pathEditMode="relative" rAng="0" ptsTypes="AA">
                                      <p:cBhvr>
                                        <p:cTn id="137" dur="2000" fill="hold"/>
                                        <p:tgtEl>
                                          <p:spTgt spid="80"/>
                                        </p:tgtEl>
                                        <p:attrNameLst>
                                          <p:attrName>ppt_x</p:attrName>
                                          <p:attrName>ppt_y</p:attrName>
                                        </p:attrNameLst>
                                      </p:cBhvr>
                                      <p:rCtr x="-1312" y="2338"/>
                                    </p:animMotion>
                                  </p:childTnLst>
                                </p:cTn>
                              </p:par>
                            </p:childTnLst>
                          </p:cTn>
                        </p:par>
                        <p:par>
                          <p:cTn id="138" fill="hold">
                            <p:stCondLst>
                              <p:cond delay="4000"/>
                            </p:stCondLst>
                            <p:childTnLst>
                              <p:par>
                                <p:cTn id="139" presetID="57" presetClass="path" presetSubtype="0" fill="hold" nodeType="afterEffect">
                                  <p:stCondLst>
                                    <p:cond delay="1000"/>
                                  </p:stCondLst>
                                  <p:childTnLst>
                                    <p:animMotion origin="layout" path="M -0.00046 -0.00046 C -0.03087 0.01459 -0.08364 0.04398 -0.05818 0.11204 C 0.00679 0.15602 0.10015 0.01181 0.13271 -0.025 " pathEditMode="relative" rAng="0" ptsTypes="AAA">
                                      <p:cBhvr>
                                        <p:cTn id="140" dur="2000" fill="hold"/>
                                        <p:tgtEl>
                                          <p:spTgt spid="76"/>
                                        </p:tgtEl>
                                        <p:attrNameLst>
                                          <p:attrName>ppt_x</p:attrName>
                                          <p:attrName>ppt_y</p:attrName>
                                        </p:attrNameLst>
                                      </p:cBhvr>
                                      <p:rCtr x="3441" y="4815"/>
                                    </p:animMotion>
                                  </p:childTnLst>
                                </p:cTn>
                              </p:par>
                              <p:par>
                                <p:cTn id="141" presetID="57" presetClass="path" presetSubtype="0" fill="hold" grpId="2" nodeType="withEffect">
                                  <p:stCondLst>
                                    <p:cond delay="1000"/>
                                  </p:stCondLst>
                                  <p:childTnLst>
                                    <p:animMotion origin="layout" path="M 0.24383 0.29884 C 0.22099 0.30555 0.17963 0.33009 0.1929 0.38912 C 0.23426 0.47268 0.35988 0.29375 0.38549 0.27523 " pathEditMode="relative" rAng="0" ptsTypes="AAA">
                                      <p:cBhvr>
                                        <p:cTn id="142" dur="2000" fill="hold"/>
                                        <p:tgtEl>
                                          <p:spTgt spid="52"/>
                                        </p:tgtEl>
                                        <p:attrNameLst>
                                          <p:attrName>ppt_x</p:attrName>
                                          <p:attrName>ppt_y</p:attrName>
                                        </p:attrNameLst>
                                      </p:cBhvr>
                                      <p:rCtr x="4398" y="4421"/>
                                    </p:animMotion>
                                  </p:childTnLst>
                                </p:cTn>
                              </p:par>
                              <p:par>
                                <p:cTn id="143" presetID="53" presetClass="exit" presetSubtype="32" fill="hold" nodeType="withEffect">
                                  <p:stCondLst>
                                    <p:cond delay="2750"/>
                                  </p:stCondLst>
                                  <p:childTnLst>
                                    <p:anim calcmode="lin" valueType="num">
                                      <p:cBhvr>
                                        <p:cTn id="144" dur="1000"/>
                                        <p:tgtEl>
                                          <p:spTgt spid="76"/>
                                        </p:tgtEl>
                                        <p:attrNameLst>
                                          <p:attrName>ppt_w</p:attrName>
                                        </p:attrNameLst>
                                      </p:cBhvr>
                                      <p:tavLst>
                                        <p:tav tm="0">
                                          <p:val>
                                            <p:strVal val="ppt_w"/>
                                          </p:val>
                                        </p:tav>
                                        <p:tav tm="100000">
                                          <p:val>
                                            <p:fltVal val="0"/>
                                          </p:val>
                                        </p:tav>
                                      </p:tavLst>
                                    </p:anim>
                                    <p:anim calcmode="lin" valueType="num">
                                      <p:cBhvr>
                                        <p:cTn id="145" dur="1000"/>
                                        <p:tgtEl>
                                          <p:spTgt spid="76"/>
                                        </p:tgtEl>
                                        <p:attrNameLst>
                                          <p:attrName>ppt_h</p:attrName>
                                        </p:attrNameLst>
                                      </p:cBhvr>
                                      <p:tavLst>
                                        <p:tav tm="0">
                                          <p:val>
                                            <p:strVal val="ppt_h"/>
                                          </p:val>
                                        </p:tav>
                                        <p:tav tm="100000">
                                          <p:val>
                                            <p:fltVal val="0"/>
                                          </p:val>
                                        </p:tav>
                                      </p:tavLst>
                                    </p:anim>
                                    <p:animEffect transition="out" filter="fade">
                                      <p:cBhvr>
                                        <p:cTn id="146" dur="1000"/>
                                        <p:tgtEl>
                                          <p:spTgt spid="76"/>
                                        </p:tgtEl>
                                      </p:cBhvr>
                                    </p:animEffect>
                                    <p:set>
                                      <p:cBhvr>
                                        <p:cTn id="147" dur="1" fill="hold">
                                          <p:stCondLst>
                                            <p:cond delay="999"/>
                                          </p:stCondLst>
                                        </p:cTn>
                                        <p:tgtEl>
                                          <p:spTgt spid="76"/>
                                        </p:tgtEl>
                                        <p:attrNameLst>
                                          <p:attrName>style.visibility</p:attrName>
                                        </p:attrNameLst>
                                      </p:cBhvr>
                                      <p:to>
                                        <p:strVal val="hidden"/>
                                      </p:to>
                                    </p:set>
                                  </p:childTnLst>
                                </p:cTn>
                              </p:par>
                            </p:childTnLst>
                          </p:cTn>
                        </p:par>
                        <p:par>
                          <p:cTn id="148" fill="hold">
                            <p:stCondLst>
                              <p:cond delay="7750"/>
                            </p:stCondLst>
                            <p:childTnLst>
                              <p:par>
                                <p:cTn id="149" presetID="1" presetClass="emph" presetSubtype="2" fill="hold" nodeType="afterEffect">
                                  <p:stCondLst>
                                    <p:cond delay="0"/>
                                  </p:stCondLst>
                                  <p:childTnLst>
                                    <p:animClr clrSpc="rgb" dir="cw">
                                      <p:cBhvr>
                                        <p:cTn id="150" dur="2000" fill="hold"/>
                                        <p:tgtEl>
                                          <p:spTgt spid="83"/>
                                        </p:tgtEl>
                                        <p:attrNameLst>
                                          <p:attrName>fillcolor</p:attrName>
                                        </p:attrNameLst>
                                      </p:cBhvr>
                                      <p:to>
                                        <a:srgbClr val="FFCC99"/>
                                      </p:to>
                                    </p:animClr>
                                    <p:set>
                                      <p:cBhvr>
                                        <p:cTn id="151" dur="2000" fill="hold"/>
                                        <p:tgtEl>
                                          <p:spTgt spid="83"/>
                                        </p:tgtEl>
                                        <p:attrNameLst>
                                          <p:attrName>fill.type</p:attrName>
                                        </p:attrNameLst>
                                      </p:cBhvr>
                                      <p:to>
                                        <p:strVal val="solid"/>
                                      </p:to>
                                    </p:set>
                                    <p:set>
                                      <p:cBhvr>
                                        <p:cTn id="152" dur="2000" fill="hold"/>
                                        <p:tgtEl>
                                          <p:spTgt spid="83"/>
                                        </p:tgtEl>
                                        <p:attrNameLst>
                                          <p:attrName>fill.on</p:attrName>
                                        </p:attrNameLst>
                                      </p:cBhvr>
                                      <p:to>
                                        <p:strVal val="true"/>
                                      </p:to>
                                    </p:set>
                                  </p:childTnLst>
                                </p:cTn>
                              </p:par>
                              <p:par>
                                <p:cTn id="153" presetID="1" presetClass="emph" presetSubtype="2" fill="hold" nodeType="withEffect">
                                  <p:stCondLst>
                                    <p:cond delay="0"/>
                                  </p:stCondLst>
                                  <p:childTnLst>
                                    <p:animClr clrSpc="rgb" dir="cw">
                                      <p:cBhvr>
                                        <p:cTn id="154" dur="2000" fill="hold"/>
                                        <p:tgtEl>
                                          <p:spTgt spid="96"/>
                                        </p:tgtEl>
                                        <p:attrNameLst>
                                          <p:attrName>fillcolor</p:attrName>
                                        </p:attrNameLst>
                                      </p:cBhvr>
                                      <p:to>
                                        <a:srgbClr val="FFCC99"/>
                                      </p:to>
                                    </p:animClr>
                                    <p:set>
                                      <p:cBhvr>
                                        <p:cTn id="155" dur="2000" fill="hold"/>
                                        <p:tgtEl>
                                          <p:spTgt spid="96"/>
                                        </p:tgtEl>
                                        <p:attrNameLst>
                                          <p:attrName>fill.type</p:attrName>
                                        </p:attrNameLst>
                                      </p:cBhvr>
                                      <p:to>
                                        <p:strVal val="solid"/>
                                      </p:to>
                                    </p:set>
                                    <p:set>
                                      <p:cBhvr>
                                        <p:cTn id="156" dur="2000" fill="hold"/>
                                        <p:tgtEl>
                                          <p:spTgt spid="96"/>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2000" fill="hold"/>
                                        <p:tgtEl>
                                          <p:spTgt spid="95"/>
                                        </p:tgtEl>
                                        <p:attrNameLst>
                                          <p:attrName>fillcolor</p:attrName>
                                        </p:attrNameLst>
                                      </p:cBhvr>
                                      <p:to>
                                        <a:srgbClr val="FFCC99"/>
                                      </p:to>
                                    </p:animClr>
                                    <p:set>
                                      <p:cBhvr>
                                        <p:cTn id="159" dur="2000" fill="hold"/>
                                        <p:tgtEl>
                                          <p:spTgt spid="95"/>
                                        </p:tgtEl>
                                        <p:attrNameLst>
                                          <p:attrName>fill.type</p:attrName>
                                        </p:attrNameLst>
                                      </p:cBhvr>
                                      <p:to>
                                        <p:strVal val="solid"/>
                                      </p:to>
                                    </p:set>
                                    <p:set>
                                      <p:cBhvr>
                                        <p:cTn id="160" dur="2000" fill="hold"/>
                                        <p:tgtEl>
                                          <p:spTgt spid="95"/>
                                        </p:tgtEl>
                                        <p:attrNameLst>
                                          <p:attrName>fill.on</p:attrName>
                                        </p:attrNameLst>
                                      </p:cBhvr>
                                      <p:to>
                                        <p:strVal val="true"/>
                                      </p:to>
                                    </p:set>
                                  </p:childTnLst>
                                </p:cTn>
                              </p:par>
                              <p:par>
                                <p:cTn id="161" presetID="1" presetClass="emph" presetSubtype="2" fill="hold" nodeType="withEffect">
                                  <p:stCondLst>
                                    <p:cond delay="0"/>
                                  </p:stCondLst>
                                  <p:childTnLst>
                                    <p:animClr clrSpc="rgb" dir="cw">
                                      <p:cBhvr>
                                        <p:cTn id="162" dur="2000" fill="hold"/>
                                        <p:tgtEl>
                                          <p:spTgt spid="93"/>
                                        </p:tgtEl>
                                        <p:attrNameLst>
                                          <p:attrName>fillcolor</p:attrName>
                                        </p:attrNameLst>
                                      </p:cBhvr>
                                      <p:to>
                                        <a:srgbClr val="FFCC99"/>
                                      </p:to>
                                    </p:animClr>
                                    <p:set>
                                      <p:cBhvr>
                                        <p:cTn id="163" dur="2000" fill="hold"/>
                                        <p:tgtEl>
                                          <p:spTgt spid="93"/>
                                        </p:tgtEl>
                                        <p:attrNameLst>
                                          <p:attrName>fill.type</p:attrName>
                                        </p:attrNameLst>
                                      </p:cBhvr>
                                      <p:to>
                                        <p:strVal val="solid"/>
                                      </p:to>
                                    </p:set>
                                    <p:set>
                                      <p:cBhvr>
                                        <p:cTn id="164" dur="2000" fill="hold"/>
                                        <p:tgtEl>
                                          <p:spTgt spid="93"/>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2000" fill="hold"/>
                                        <p:tgtEl>
                                          <p:spTgt spid="94"/>
                                        </p:tgtEl>
                                        <p:attrNameLst>
                                          <p:attrName>fillcolor</p:attrName>
                                        </p:attrNameLst>
                                      </p:cBhvr>
                                      <p:to>
                                        <a:srgbClr val="FFCC99"/>
                                      </p:to>
                                    </p:animClr>
                                    <p:set>
                                      <p:cBhvr>
                                        <p:cTn id="167" dur="2000" fill="hold"/>
                                        <p:tgtEl>
                                          <p:spTgt spid="94"/>
                                        </p:tgtEl>
                                        <p:attrNameLst>
                                          <p:attrName>fill.type</p:attrName>
                                        </p:attrNameLst>
                                      </p:cBhvr>
                                      <p:to>
                                        <p:strVal val="solid"/>
                                      </p:to>
                                    </p:set>
                                    <p:set>
                                      <p:cBhvr>
                                        <p:cTn id="168" dur="2000" fill="hold"/>
                                        <p:tgtEl>
                                          <p:spTgt spid="94"/>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2000" fill="hold"/>
                                        <p:tgtEl>
                                          <p:spTgt spid="84"/>
                                        </p:tgtEl>
                                        <p:attrNameLst>
                                          <p:attrName>fillcolor</p:attrName>
                                        </p:attrNameLst>
                                      </p:cBhvr>
                                      <p:to>
                                        <a:srgbClr val="FFCC99"/>
                                      </p:to>
                                    </p:animClr>
                                    <p:set>
                                      <p:cBhvr>
                                        <p:cTn id="171" dur="2000" fill="hold"/>
                                        <p:tgtEl>
                                          <p:spTgt spid="84"/>
                                        </p:tgtEl>
                                        <p:attrNameLst>
                                          <p:attrName>fill.type</p:attrName>
                                        </p:attrNameLst>
                                      </p:cBhvr>
                                      <p:to>
                                        <p:strVal val="solid"/>
                                      </p:to>
                                    </p:set>
                                    <p:set>
                                      <p:cBhvr>
                                        <p:cTn id="172" dur="2000" fill="hold"/>
                                        <p:tgtEl>
                                          <p:spTgt spid="84"/>
                                        </p:tgtEl>
                                        <p:attrNameLst>
                                          <p:attrName>fill.on</p:attrName>
                                        </p:attrNameLst>
                                      </p:cBhvr>
                                      <p:to>
                                        <p:strVal val="true"/>
                                      </p:to>
                                    </p:set>
                                  </p:childTnLst>
                                </p:cTn>
                              </p:par>
                            </p:childTnLst>
                          </p:cTn>
                        </p:par>
                        <p:par>
                          <p:cTn id="173" fill="hold">
                            <p:stCondLst>
                              <p:cond delay="9750"/>
                            </p:stCondLst>
                            <p:childTnLst>
                              <p:par>
                                <p:cTn id="174" presetID="10" presetClass="entr" presetSubtype="0" fill="hold" grpId="0" nodeType="after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fade">
                                      <p:cBhvr>
                                        <p:cTn id="176"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1" grpId="0" animBg="1"/>
      <p:bldP spid="71" grpId="1" animBg="1"/>
      <p:bldP spid="77" grpId="0" animBg="1"/>
      <p:bldP spid="77" grpId="1" animBg="1"/>
      <p:bldP spid="78" grpId="0" animBg="1"/>
      <p:bldP spid="78" grpId="1" animBg="1"/>
      <p:bldP spid="79" grpId="0" animBg="1"/>
      <p:bldP spid="79" grpId="1" animBg="1"/>
      <p:bldP spid="80" grpId="0" animBg="1"/>
      <p:bldP spid="80" grpId="1" animBg="1"/>
      <p:bldP spid="52" grpId="0" animBg="1"/>
      <p:bldP spid="52" grpId="1" animBg="1"/>
      <p:bldP spid="52" grpId="2" animBg="1"/>
      <p:bldP spid="1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62" y="1088428"/>
            <a:ext cx="9135207" cy="8205906"/>
          </a:xfrm>
          <a:prstGeom prst="rect">
            <a:avLst/>
          </a:prstGeom>
        </p:spPr>
      </p:pic>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pic>
        <p:nvPicPr>
          <p:cNvPr id="7" name="図 6" descr="皿, 座る, 食品, ボウル が含まれている画像&#10;&#10;自動的に生成された説明">
            <a:extLst>
              <a:ext uri="{FF2B5EF4-FFF2-40B4-BE49-F238E27FC236}">
                <a16:creationId xmlns:a16="http://schemas.microsoft.com/office/drawing/2014/main" id="{0B0C1C09-3B5D-4067-B84D-6ACC108F9D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2880" y="3580694"/>
            <a:ext cx="679620" cy="517322"/>
          </a:xfrm>
          <a:prstGeom prst="rect">
            <a:avLst/>
          </a:prstGeom>
          <a:effectLst>
            <a:outerShdw blurRad="50800" dist="38100" dir="5400000" algn="t" rotWithShape="0">
              <a:prstClr val="black">
                <a:alpha val="40000"/>
              </a:prstClr>
            </a:outerShdw>
          </a:effectLst>
        </p:spPr>
      </p:pic>
      <p:pic>
        <p:nvPicPr>
          <p:cNvPr id="66" name="図 65" descr="皿, 座る, 食品, ボウル が含まれている画像&#10;&#10;自動的に生成された説明">
            <a:extLst>
              <a:ext uri="{FF2B5EF4-FFF2-40B4-BE49-F238E27FC236}">
                <a16:creationId xmlns:a16="http://schemas.microsoft.com/office/drawing/2014/main" id="{0F3A16A3-DD9B-49FA-B343-EDA275D3E3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5251" y="2332742"/>
            <a:ext cx="679620" cy="517322"/>
          </a:xfrm>
          <a:prstGeom prst="rect">
            <a:avLst/>
          </a:prstGeom>
          <a:effectLst>
            <a:outerShdw blurRad="50800" dist="38100" dir="5400000" algn="t" rotWithShape="0">
              <a:prstClr val="black">
                <a:alpha val="40000"/>
              </a:prstClr>
            </a:outerShdw>
          </a:effectLst>
        </p:spPr>
      </p:pic>
      <p:pic>
        <p:nvPicPr>
          <p:cNvPr id="70" name="図 69" descr="皿, 座る, 食品, ボウル が含まれている画像&#10;&#10;自動的に生成された説明">
            <a:extLst>
              <a:ext uri="{FF2B5EF4-FFF2-40B4-BE49-F238E27FC236}">
                <a16:creationId xmlns:a16="http://schemas.microsoft.com/office/drawing/2014/main" id="{1F76664C-2942-44CB-9174-56DB4B5C1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3218" y="2701908"/>
            <a:ext cx="679620" cy="517322"/>
          </a:xfrm>
          <a:prstGeom prst="rect">
            <a:avLst/>
          </a:prstGeom>
          <a:effectLst>
            <a:outerShdw blurRad="50800" dist="38100" dir="5400000" algn="t" rotWithShape="0">
              <a:prstClr val="black">
                <a:alpha val="40000"/>
              </a:prstClr>
            </a:outerShdw>
          </a:effectLst>
        </p:spPr>
      </p:pic>
      <p:pic>
        <p:nvPicPr>
          <p:cNvPr id="10" name="図 9" descr="皿, 屋内, 座る, テーブル が含まれている画像&#10;&#10;自動的に生成された説明">
            <a:extLst>
              <a:ext uri="{FF2B5EF4-FFF2-40B4-BE49-F238E27FC236}">
                <a16:creationId xmlns:a16="http://schemas.microsoft.com/office/drawing/2014/main" id="{6780E5EE-EA4B-487E-8697-500FCB8DD8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20115177">
            <a:off x="3752571" y="2254040"/>
            <a:ext cx="3039858" cy="1063678"/>
          </a:xfrm>
          <a:prstGeom prst="rect">
            <a:avLst/>
          </a:prstGeom>
          <a:effectLst>
            <a:outerShdw blurRad="38100" dist="76200" dir="4680000" algn="t" rotWithShape="0">
              <a:prstClr val="black">
                <a:alpha val="40000"/>
              </a:prstClr>
            </a:outerShdw>
          </a:effectLst>
        </p:spPr>
      </p:pic>
      <p:pic>
        <p:nvPicPr>
          <p:cNvPr id="14" name="図 13" descr="ドーナツ, 食品, 座る, テーブル が含まれている画像&#10;&#10;自動的に生成された説明">
            <a:extLst>
              <a:ext uri="{FF2B5EF4-FFF2-40B4-BE49-F238E27FC236}">
                <a16:creationId xmlns:a16="http://schemas.microsoft.com/office/drawing/2014/main" id="{3144A051-266D-4ECF-A571-8624E92100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695830" y="1970197"/>
            <a:ext cx="697745" cy="743937"/>
          </a:xfrm>
          <a:prstGeom prst="rect">
            <a:avLst/>
          </a:prstGeom>
        </p:spPr>
      </p:pic>
      <p:pic>
        <p:nvPicPr>
          <p:cNvPr id="72" name="図 71" descr="ドーナツ, 食品, 座る, テーブル が含まれている画像&#10;&#10;自動的に生成された説明">
            <a:extLst>
              <a:ext uri="{FF2B5EF4-FFF2-40B4-BE49-F238E27FC236}">
                <a16:creationId xmlns:a16="http://schemas.microsoft.com/office/drawing/2014/main" id="{01B75AA7-8346-46B2-9DA2-2BF8D78EA0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427535" y="2100275"/>
            <a:ext cx="697745" cy="743937"/>
          </a:xfrm>
          <a:prstGeom prst="rect">
            <a:avLst/>
          </a:prstGeom>
        </p:spPr>
      </p:pic>
      <p:pic>
        <p:nvPicPr>
          <p:cNvPr id="73" name="図 72" descr="ドーナツ, 食品, 座る, テーブル が含まれている画像&#10;&#10;自動的に生成された説明">
            <a:extLst>
              <a:ext uri="{FF2B5EF4-FFF2-40B4-BE49-F238E27FC236}">
                <a16:creationId xmlns:a16="http://schemas.microsoft.com/office/drawing/2014/main" id="{EFA7894C-F208-48CE-9F3B-7679A0E97C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159240" y="2230353"/>
            <a:ext cx="697745" cy="743937"/>
          </a:xfrm>
          <a:prstGeom prst="rect">
            <a:avLst/>
          </a:prstGeom>
        </p:spPr>
      </p:pic>
      <p:pic>
        <p:nvPicPr>
          <p:cNvPr id="74" name="図 73" descr="ドーナツ, 食品, 座る, テーブル が含まれている画像&#10;&#10;自動的に生成された説明">
            <a:extLst>
              <a:ext uri="{FF2B5EF4-FFF2-40B4-BE49-F238E27FC236}">
                <a16:creationId xmlns:a16="http://schemas.microsoft.com/office/drawing/2014/main" id="{623978A3-34EF-44E4-A6EA-AB617EA966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890945" y="2360431"/>
            <a:ext cx="697745" cy="743937"/>
          </a:xfrm>
          <a:prstGeom prst="rect">
            <a:avLst/>
          </a:prstGeom>
        </p:spPr>
      </p:pic>
      <p:pic>
        <p:nvPicPr>
          <p:cNvPr id="75" name="図 74" descr="ドーナツ, 食品, 座る, テーブル が含まれている画像&#10;&#10;自動的に生成された説明">
            <a:extLst>
              <a:ext uri="{FF2B5EF4-FFF2-40B4-BE49-F238E27FC236}">
                <a16:creationId xmlns:a16="http://schemas.microsoft.com/office/drawing/2014/main" id="{C6674DC2-32C0-45C3-95CC-4CBCF1672A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622650" y="2490509"/>
            <a:ext cx="697745" cy="743937"/>
          </a:xfrm>
          <a:prstGeom prst="rect">
            <a:avLst/>
          </a:prstGeom>
        </p:spPr>
      </p:pic>
      <p:pic>
        <p:nvPicPr>
          <p:cNvPr id="76" name="図 75" descr="ドーナツ, 食品, 座る, テーブル が含まれている画像&#10;&#10;自動的に生成された説明">
            <a:extLst>
              <a:ext uri="{FF2B5EF4-FFF2-40B4-BE49-F238E27FC236}">
                <a16:creationId xmlns:a16="http://schemas.microsoft.com/office/drawing/2014/main" id="{86E14C73-A05A-4A9D-9731-4D64528ADB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354355" y="2620587"/>
            <a:ext cx="697745" cy="743937"/>
          </a:xfrm>
          <a:prstGeom prst="rect">
            <a:avLst/>
          </a:prstGeom>
        </p:spPr>
      </p:pic>
      <p:pic>
        <p:nvPicPr>
          <p:cNvPr id="33" name="図 32" descr="食器, 座る, フロント, テーブル が含まれている画像&#10;&#10;自動的に生成された説明">
            <a:extLst>
              <a:ext uri="{FF2B5EF4-FFF2-40B4-BE49-F238E27FC236}">
                <a16:creationId xmlns:a16="http://schemas.microsoft.com/office/drawing/2014/main" id="{3E8DFD1A-FE32-4391-951A-C5DA8BFA38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24773">
            <a:off x="4841857" y="4102003"/>
            <a:ext cx="456756" cy="456756"/>
          </a:xfrm>
          <a:prstGeom prst="rect">
            <a:avLst/>
          </a:prstGeom>
          <a:effectLst>
            <a:outerShdw blurRad="50800" dir="2700000" algn="tl" rotWithShape="0">
              <a:prstClr val="black">
                <a:alpha val="40000"/>
              </a:prstClr>
            </a:outerShdw>
          </a:effectLst>
        </p:spPr>
      </p:pic>
      <p:pic>
        <p:nvPicPr>
          <p:cNvPr id="25" name="図 24">
            <a:extLst>
              <a:ext uri="{FF2B5EF4-FFF2-40B4-BE49-F238E27FC236}">
                <a16:creationId xmlns:a16="http://schemas.microsoft.com/office/drawing/2014/main" id="{55DC8844-37C9-4B52-A2A9-FEA1209C5BA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808305">
            <a:off x="4909671" y="3938067"/>
            <a:ext cx="1262880" cy="81814"/>
          </a:xfrm>
          <a:prstGeom prst="rect">
            <a:avLst/>
          </a:prstGeom>
          <a:effectLst>
            <a:outerShdw blurRad="50800" dist="38100" dir="5400000" algn="t" rotWithShape="0">
              <a:prstClr val="black">
                <a:alpha val="40000"/>
              </a:prstClr>
            </a:outerShdw>
          </a:effectLst>
        </p:spPr>
      </p:pic>
      <p:pic>
        <p:nvPicPr>
          <p:cNvPr id="93" name="図 92" descr="食器, 座る, フロント, テーブル が含まれている画像&#10;&#10;自動的に生成された説明">
            <a:extLst>
              <a:ext uri="{FF2B5EF4-FFF2-40B4-BE49-F238E27FC236}">
                <a16:creationId xmlns:a16="http://schemas.microsoft.com/office/drawing/2014/main" id="{CAD096CE-D7B5-48E9-868B-8EDE91A12F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24773">
            <a:off x="7020976" y="2840624"/>
            <a:ext cx="456756" cy="456756"/>
          </a:xfrm>
          <a:prstGeom prst="rect">
            <a:avLst/>
          </a:prstGeom>
          <a:effectLst>
            <a:outerShdw blurRad="50800" dir="2700000" algn="tl" rotWithShape="0">
              <a:prstClr val="black">
                <a:alpha val="40000"/>
              </a:prstClr>
            </a:outerShdw>
          </a:effectLst>
        </p:spPr>
      </p:pic>
      <p:pic>
        <p:nvPicPr>
          <p:cNvPr id="97" name="図 96" descr="食器, 座る, フロント, テーブル が含まれている画像&#10;&#10;自動的に生成された説明">
            <a:extLst>
              <a:ext uri="{FF2B5EF4-FFF2-40B4-BE49-F238E27FC236}">
                <a16:creationId xmlns:a16="http://schemas.microsoft.com/office/drawing/2014/main" id="{C908D760-0AF7-48B6-81CE-E0B5EC598D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824773">
            <a:off x="2845110" y="2317925"/>
            <a:ext cx="438710" cy="438710"/>
          </a:xfrm>
          <a:prstGeom prst="rect">
            <a:avLst/>
          </a:prstGeom>
          <a:effectLst>
            <a:outerShdw blurRad="50800" dir="2700000" algn="tl" rotWithShape="0">
              <a:prstClr val="black">
                <a:alpha val="40000"/>
              </a:prstClr>
            </a:outerShdw>
          </a:effectLst>
        </p:spPr>
      </p:pic>
      <p:pic>
        <p:nvPicPr>
          <p:cNvPr id="101" name="図 100" descr="食器, 座る, フロント, テーブル が含まれている画像&#10;&#10;自動的に生成された説明">
            <a:extLst>
              <a:ext uri="{FF2B5EF4-FFF2-40B4-BE49-F238E27FC236}">
                <a16:creationId xmlns:a16="http://schemas.microsoft.com/office/drawing/2014/main" id="{DC9EC6CD-D1ED-40B3-AD8E-CE09DFA755B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24773">
            <a:off x="5218762" y="1417762"/>
            <a:ext cx="395898" cy="395898"/>
          </a:xfrm>
          <a:prstGeom prst="rect">
            <a:avLst/>
          </a:prstGeom>
          <a:effectLst>
            <a:outerShdw blurRad="50800" dir="2700000" algn="tl" rotWithShape="0">
              <a:prstClr val="black">
                <a:alpha val="40000"/>
              </a:prstClr>
            </a:outerShdw>
          </a:effectLst>
        </p:spPr>
      </p:pic>
      <p:pic>
        <p:nvPicPr>
          <p:cNvPr id="27" name="図 26">
            <a:extLst>
              <a:ext uri="{FF2B5EF4-FFF2-40B4-BE49-F238E27FC236}">
                <a16:creationId xmlns:a16="http://schemas.microsoft.com/office/drawing/2014/main" id="{EE13405F-3C88-4CAB-BDBC-0BA47BBE7E2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9830765">
            <a:off x="7060410" y="2731165"/>
            <a:ext cx="1260775" cy="79716"/>
          </a:xfrm>
          <a:prstGeom prst="rect">
            <a:avLst/>
          </a:prstGeom>
          <a:effectLst>
            <a:outerShdw blurRad="50800" dist="38100" dir="5400000" algn="t" rotWithShape="0">
              <a:prstClr val="black">
                <a:alpha val="40000"/>
              </a:prstClr>
            </a:outerShdw>
          </a:effectLst>
        </p:spPr>
      </p:pic>
      <p:pic>
        <p:nvPicPr>
          <p:cNvPr id="20" name="図 19">
            <a:extLst>
              <a:ext uri="{FF2B5EF4-FFF2-40B4-BE49-F238E27FC236}">
                <a16:creationId xmlns:a16="http://schemas.microsoft.com/office/drawing/2014/main" id="{1463A04D-0E07-4596-87FE-954BA1AB567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410547">
            <a:off x="4339216" y="1761658"/>
            <a:ext cx="1188000" cy="79068"/>
          </a:xfrm>
          <a:prstGeom prst="rect">
            <a:avLst/>
          </a:prstGeom>
          <a:effectLst>
            <a:outerShdw blurRad="50800" dist="38100" dir="5400000" algn="t" rotWithShape="0">
              <a:prstClr val="black">
                <a:alpha val="40000"/>
              </a:prstClr>
            </a:outerShdw>
          </a:effectLst>
        </p:spPr>
      </p:pic>
      <p:pic>
        <p:nvPicPr>
          <p:cNvPr id="23" name="図 22">
            <a:extLst>
              <a:ext uri="{FF2B5EF4-FFF2-40B4-BE49-F238E27FC236}">
                <a16:creationId xmlns:a16="http://schemas.microsoft.com/office/drawing/2014/main" id="{7437E8F0-C01F-4FC4-9FB8-D901E819563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9471474">
            <a:off x="1970549" y="2651285"/>
            <a:ext cx="1188000" cy="75240"/>
          </a:xfrm>
          <a:prstGeom prst="rect">
            <a:avLst/>
          </a:prstGeom>
          <a:effectLst>
            <a:outerShdw blurRad="50800" dist="38100" dir="2700000" algn="tl" rotWithShape="0">
              <a:prstClr val="black">
                <a:alpha val="40000"/>
              </a:prstClr>
            </a:outerShdw>
          </a:effectLst>
        </p:spPr>
      </p:pic>
      <p:sp>
        <p:nvSpPr>
          <p:cNvPr id="2" name="テキスト ボックス 1">
            <a:extLst>
              <a:ext uri="{FF2B5EF4-FFF2-40B4-BE49-F238E27FC236}">
                <a16:creationId xmlns:a16="http://schemas.microsoft.com/office/drawing/2014/main" id="{E369C3B8-ABC1-40F4-B6DD-5E3B4411BFCD}"/>
              </a:ext>
            </a:extLst>
          </p:cNvPr>
          <p:cNvSpPr txBox="1"/>
          <p:nvPr/>
        </p:nvSpPr>
        <p:spPr>
          <a:xfrm>
            <a:off x="3259010" y="0"/>
            <a:ext cx="3768980"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できること　その①</a:t>
            </a:r>
          </a:p>
        </p:txBody>
      </p:sp>
      <p:sp>
        <p:nvSpPr>
          <p:cNvPr id="26" name="テキスト ボックス 25">
            <a:extLst>
              <a:ext uri="{FF2B5EF4-FFF2-40B4-BE49-F238E27FC236}">
                <a16:creationId xmlns:a16="http://schemas.microsoft.com/office/drawing/2014/main" id="{785B2225-5FAF-44C4-807C-DBD51E627042}"/>
              </a:ext>
            </a:extLst>
          </p:cNvPr>
          <p:cNvSpPr txBox="1"/>
          <p:nvPr/>
        </p:nvSpPr>
        <p:spPr>
          <a:xfrm>
            <a:off x="8259148" y="0"/>
            <a:ext cx="1497526"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箸置き</a:t>
            </a:r>
          </a:p>
        </p:txBody>
      </p:sp>
      <p:pic>
        <p:nvPicPr>
          <p:cNvPr id="67" name="図 66" descr="皿, 座る, 食品, ボウル が含まれている画像&#10;&#10;自動的に生成された説明">
            <a:extLst>
              <a:ext uri="{FF2B5EF4-FFF2-40B4-BE49-F238E27FC236}">
                <a16:creationId xmlns:a16="http://schemas.microsoft.com/office/drawing/2014/main" id="{6FE41A49-CCD4-4099-928D-9C1FD596B1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3457" y="1727793"/>
            <a:ext cx="679620" cy="517322"/>
          </a:xfrm>
          <a:prstGeom prst="rect">
            <a:avLst/>
          </a:prstGeom>
          <a:effectLst>
            <a:outerShdw blurRad="50800" dist="38100" dir="5400000" algn="t" rotWithShape="0">
              <a:prstClr val="black">
                <a:alpha val="40000"/>
              </a:prstClr>
            </a:outerShdw>
          </a:effectLst>
        </p:spPr>
      </p:pic>
      <p:pic>
        <p:nvPicPr>
          <p:cNvPr id="4" name="図 3" descr="カップ, 飲料, 食品, ガラス が含まれている画像&#10;&#10;自動的に生成された説明">
            <a:extLst>
              <a:ext uri="{FF2B5EF4-FFF2-40B4-BE49-F238E27FC236}">
                <a16:creationId xmlns:a16="http://schemas.microsoft.com/office/drawing/2014/main" id="{F1A4A9DA-985E-49FF-8650-39DD7DBE2EC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27627" y="2894186"/>
            <a:ext cx="456142" cy="774654"/>
          </a:xfrm>
          <a:prstGeom prst="rect">
            <a:avLst/>
          </a:prstGeom>
        </p:spPr>
      </p:pic>
      <p:pic>
        <p:nvPicPr>
          <p:cNvPr id="5" name="図 4" descr="カップ, 飲料, 食品, ガラス が含まれている画像&#10;&#10;自動的に生成された説明">
            <a:extLst>
              <a:ext uri="{FF2B5EF4-FFF2-40B4-BE49-F238E27FC236}">
                <a16:creationId xmlns:a16="http://schemas.microsoft.com/office/drawing/2014/main" id="{1C492A67-C954-47A8-B316-8E273123C2B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77491" y="1759763"/>
            <a:ext cx="456142" cy="774654"/>
          </a:xfrm>
          <a:prstGeom prst="rect">
            <a:avLst/>
          </a:prstGeom>
        </p:spPr>
      </p:pic>
      <p:pic>
        <p:nvPicPr>
          <p:cNvPr id="8" name="図 7" descr="カップ, 飲料, 食品, ガラス が含まれている画像&#10;&#10;自動的に生成された説明">
            <a:extLst>
              <a:ext uri="{FF2B5EF4-FFF2-40B4-BE49-F238E27FC236}">
                <a16:creationId xmlns:a16="http://schemas.microsoft.com/office/drawing/2014/main" id="{D8B5101C-38AE-4A4D-A5C5-CD70A3B939C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57229" y="1614997"/>
            <a:ext cx="456142" cy="774654"/>
          </a:xfrm>
          <a:prstGeom prst="rect">
            <a:avLst/>
          </a:prstGeom>
        </p:spPr>
      </p:pic>
      <p:pic>
        <p:nvPicPr>
          <p:cNvPr id="9" name="図 8" descr="カップ, 飲料, 食品, ガラス が含まれている画像&#10;&#10;自動的に生成された説明">
            <a:extLst>
              <a:ext uri="{FF2B5EF4-FFF2-40B4-BE49-F238E27FC236}">
                <a16:creationId xmlns:a16="http://schemas.microsoft.com/office/drawing/2014/main" id="{A3B30085-AB61-4449-B608-FE871618769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24186" y="2590748"/>
            <a:ext cx="456142" cy="774654"/>
          </a:xfrm>
          <a:prstGeom prst="rect">
            <a:avLst/>
          </a:prstGeom>
        </p:spPr>
      </p:pic>
      <p:pic>
        <p:nvPicPr>
          <p:cNvPr id="30" name="図 29" descr="アルコールの瓶&#10;&#10;自動的に生成された説明">
            <a:extLst>
              <a:ext uri="{FF2B5EF4-FFF2-40B4-BE49-F238E27FC236}">
                <a16:creationId xmlns:a16="http://schemas.microsoft.com/office/drawing/2014/main" id="{0107397B-45DB-4B1E-BDE5-1991F66C62F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sp>
        <p:nvSpPr>
          <p:cNvPr id="34" name="テキスト ボックス 33">
            <a:extLst>
              <a:ext uri="{FF2B5EF4-FFF2-40B4-BE49-F238E27FC236}">
                <a16:creationId xmlns:a16="http://schemas.microsoft.com/office/drawing/2014/main" id="{5593BDA7-8AF2-4AFC-8257-544DEB8EA852}"/>
              </a:ext>
            </a:extLst>
          </p:cNvPr>
          <p:cNvSpPr txBox="1"/>
          <p:nvPr/>
        </p:nvSpPr>
        <p:spPr>
          <a:xfrm>
            <a:off x="1148693" y="6396335"/>
            <a:ext cx="7989688"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箸置きを使うことで、箸の先がテーブルに直接触れない工夫</a:t>
            </a:r>
          </a:p>
        </p:txBody>
      </p:sp>
      <p:sp>
        <p:nvSpPr>
          <p:cNvPr id="32" name="テキスト ボックス 31">
            <a:extLst>
              <a:ext uri="{FF2B5EF4-FFF2-40B4-BE49-F238E27FC236}">
                <a16:creationId xmlns:a16="http://schemas.microsoft.com/office/drawing/2014/main" id="{A8F29576-DE7D-466B-9A25-CF6F8CD1E488}"/>
              </a:ext>
            </a:extLst>
          </p:cNvPr>
          <p:cNvSpPr txBox="1"/>
          <p:nvPr/>
        </p:nvSpPr>
        <p:spPr>
          <a:xfrm>
            <a:off x="0" y="0"/>
            <a:ext cx="266771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C00000"/>
                </a:solidFill>
              </a:rPr>
              <a:t>考えてみよう</a:t>
            </a:r>
            <a:endPar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Tree>
    <p:custDataLst>
      <p:tags r:id="rId2"/>
    </p:custDataLst>
    <p:extLst>
      <p:ext uri="{BB962C8B-B14F-4D97-AF65-F5344CB8AC3E}">
        <p14:creationId xmlns:p14="http://schemas.microsoft.com/office/powerpoint/2010/main" val="2943542905"/>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4825">
        <p:fade/>
      </p:transition>
    </mc:Choice>
    <mc:Fallback xmlns="">
      <p:transition spd="med" advTm="148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500"/>
                                        <p:tgtEl>
                                          <p:spTgt spid="2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1500"/>
                                        <p:tgtEl>
                                          <p:spTgt spid="101"/>
                                        </p:tgtEl>
                                      </p:cBhvr>
                                    </p:animEffect>
                                  </p:childTnLst>
                                </p:cTn>
                              </p:par>
                              <p:par>
                                <p:cTn id="12" presetID="10" presetClass="entr" presetSubtype="0" fill="hold" nodeType="with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1500"/>
                                        <p:tgtEl>
                                          <p:spTgt spid="97"/>
                                        </p:tgtEl>
                                      </p:cBhvr>
                                    </p:animEffect>
                                  </p:childTnLst>
                                </p:cTn>
                              </p:par>
                              <p:par>
                                <p:cTn id="15" presetID="10"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5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500"/>
                                        <p:tgtEl>
                                          <p:spTgt spid="93"/>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62" y="1088428"/>
            <a:ext cx="9135207" cy="8205906"/>
          </a:xfrm>
          <a:prstGeom prst="rect">
            <a:avLst/>
          </a:prstGeom>
        </p:spPr>
      </p:pic>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pic>
        <p:nvPicPr>
          <p:cNvPr id="7" name="図 6" descr="皿, 座る, 食品, ボウル が含まれている画像&#10;&#10;自動的に生成された説明">
            <a:extLst>
              <a:ext uri="{FF2B5EF4-FFF2-40B4-BE49-F238E27FC236}">
                <a16:creationId xmlns:a16="http://schemas.microsoft.com/office/drawing/2014/main" id="{0B0C1C09-3B5D-4067-B84D-6ACC108F9D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2880" y="3580694"/>
            <a:ext cx="679620" cy="517322"/>
          </a:xfrm>
          <a:prstGeom prst="rect">
            <a:avLst/>
          </a:prstGeom>
          <a:effectLst>
            <a:outerShdw blurRad="50800" dist="38100" dir="5400000" algn="t" rotWithShape="0">
              <a:prstClr val="black">
                <a:alpha val="40000"/>
              </a:prstClr>
            </a:outerShdw>
          </a:effectLst>
        </p:spPr>
      </p:pic>
      <p:pic>
        <p:nvPicPr>
          <p:cNvPr id="66" name="図 65" descr="皿, 座る, 食品, ボウル が含まれている画像&#10;&#10;自動的に生成された説明">
            <a:extLst>
              <a:ext uri="{FF2B5EF4-FFF2-40B4-BE49-F238E27FC236}">
                <a16:creationId xmlns:a16="http://schemas.microsoft.com/office/drawing/2014/main" id="{0F3A16A3-DD9B-49FA-B343-EDA275D3E3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5251" y="2332742"/>
            <a:ext cx="679620" cy="517322"/>
          </a:xfrm>
          <a:prstGeom prst="rect">
            <a:avLst/>
          </a:prstGeom>
          <a:effectLst>
            <a:outerShdw blurRad="50800" dist="38100" dir="5400000" algn="t" rotWithShape="0">
              <a:prstClr val="black">
                <a:alpha val="40000"/>
              </a:prstClr>
            </a:outerShdw>
          </a:effectLst>
        </p:spPr>
      </p:pic>
      <p:pic>
        <p:nvPicPr>
          <p:cNvPr id="70" name="図 69" descr="皿, 座る, 食品, ボウル が含まれている画像&#10;&#10;自動的に生成された説明">
            <a:extLst>
              <a:ext uri="{FF2B5EF4-FFF2-40B4-BE49-F238E27FC236}">
                <a16:creationId xmlns:a16="http://schemas.microsoft.com/office/drawing/2014/main" id="{1F76664C-2942-44CB-9174-56DB4B5C1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3218" y="2701908"/>
            <a:ext cx="679620" cy="517322"/>
          </a:xfrm>
          <a:prstGeom prst="rect">
            <a:avLst/>
          </a:prstGeom>
          <a:effectLst>
            <a:outerShdw blurRad="50800" dist="38100" dir="5400000" algn="t" rotWithShape="0">
              <a:prstClr val="black">
                <a:alpha val="40000"/>
              </a:prstClr>
            </a:outerShdw>
          </a:effectLst>
        </p:spPr>
      </p:pic>
      <p:pic>
        <p:nvPicPr>
          <p:cNvPr id="10" name="図 9" descr="皿, 屋内, 座る, テーブル が含まれている画像&#10;&#10;自動的に生成された説明">
            <a:extLst>
              <a:ext uri="{FF2B5EF4-FFF2-40B4-BE49-F238E27FC236}">
                <a16:creationId xmlns:a16="http://schemas.microsoft.com/office/drawing/2014/main" id="{6780E5EE-EA4B-487E-8697-500FCB8DD8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20115177">
            <a:off x="3752571" y="2254040"/>
            <a:ext cx="3039858" cy="1063678"/>
          </a:xfrm>
          <a:prstGeom prst="rect">
            <a:avLst/>
          </a:prstGeom>
          <a:effectLst>
            <a:outerShdw blurRad="38100" dist="76200" dir="4680000" algn="t" rotWithShape="0">
              <a:prstClr val="black">
                <a:alpha val="40000"/>
              </a:prstClr>
            </a:outerShdw>
          </a:effectLst>
        </p:spPr>
      </p:pic>
      <p:pic>
        <p:nvPicPr>
          <p:cNvPr id="14" name="図 13" descr="ドーナツ, 食品, 座る, テーブル が含まれている画像&#10;&#10;自動的に生成された説明">
            <a:extLst>
              <a:ext uri="{FF2B5EF4-FFF2-40B4-BE49-F238E27FC236}">
                <a16:creationId xmlns:a16="http://schemas.microsoft.com/office/drawing/2014/main" id="{3144A051-266D-4ECF-A571-8624E92100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695830" y="1970197"/>
            <a:ext cx="697745" cy="743937"/>
          </a:xfrm>
          <a:prstGeom prst="rect">
            <a:avLst/>
          </a:prstGeom>
        </p:spPr>
      </p:pic>
      <p:pic>
        <p:nvPicPr>
          <p:cNvPr id="72" name="図 71" descr="ドーナツ, 食品, 座る, テーブル が含まれている画像&#10;&#10;自動的に生成された説明">
            <a:extLst>
              <a:ext uri="{FF2B5EF4-FFF2-40B4-BE49-F238E27FC236}">
                <a16:creationId xmlns:a16="http://schemas.microsoft.com/office/drawing/2014/main" id="{01B75AA7-8346-46B2-9DA2-2BF8D78EA0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427535" y="2100275"/>
            <a:ext cx="697745" cy="743937"/>
          </a:xfrm>
          <a:prstGeom prst="rect">
            <a:avLst/>
          </a:prstGeom>
        </p:spPr>
      </p:pic>
      <p:pic>
        <p:nvPicPr>
          <p:cNvPr id="73" name="図 72" descr="ドーナツ, 食品, 座る, テーブル が含まれている画像&#10;&#10;自動的に生成された説明">
            <a:extLst>
              <a:ext uri="{FF2B5EF4-FFF2-40B4-BE49-F238E27FC236}">
                <a16:creationId xmlns:a16="http://schemas.microsoft.com/office/drawing/2014/main" id="{EFA7894C-F208-48CE-9F3B-7679A0E97C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159240" y="2230353"/>
            <a:ext cx="697745" cy="743937"/>
          </a:xfrm>
          <a:prstGeom prst="rect">
            <a:avLst/>
          </a:prstGeom>
        </p:spPr>
      </p:pic>
      <p:pic>
        <p:nvPicPr>
          <p:cNvPr id="74" name="図 73" descr="ドーナツ, 食品, 座る, テーブル が含まれている画像&#10;&#10;自動的に生成された説明">
            <a:extLst>
              <a:ext uri="{FF2B5EF4-FFF2-40B4-BE49-F238E27FC236}">
                <a16:creationId xmlns:a16="http://schemas.microsoft.com/office/drawing/2014/main" id="{623978A3-34EF-44E4-A6EA-AB617EA966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890945" y="2360431"/>
            <a:ext cx="697745" cy="743937"/>
          </a:xfrm>
          <a:prstGeom prst="rect">
            <a:avLst/>
          </a:prstGeom>
        </p:spPr>
      </p:pic>
      <p:pic>
        <p:nvPicPr>
          <p:cNvPr id="75" name="図 74" descr="ドーナツ, 食品, 座る, テーブル が含まれている画像&#10;&#10;自動的に生成された説明">
            <a:extLst>
              <a:ext uri="{FF2B5EF4-FFF2-40B4-BE49-F238E27FC236}">
                <a16:creationId xmlns:a16="http://schemas.microsoft.com/office/drawing/2014/main" id="{C6674DC2-32C0-45C3-95CC-4CBCF1672A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622650" y="2490509"/>
            <a:ext cx="697745" cy="743937"/>
          </a:xfrm>
          <a:prstGeom prst="rect">
            <a:avLst/>
          </a:prstGeom>
        </p:spPr>
      </p:pic>
      <p:pic>
        <p:nvPicPr>
          <p:cNvPr id="76" name="図 75" descr="ドーナツ, 食品, 座る, テーブル が含まれている画像&#10;&#10;自動的に生成された説明">
            <a:extLst>
              <a:ext uri="{FF2B5EF4-FFF2-40B4-BE49-F238E27FC236}">
                <a16:creationId xmlns:a16="http://schemas.microsoft.com/office/drawing/2014/main" id="{86E14C73-A05A-4A9D-9731-4D64528ADB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354355" y="2620587"/>
            <a:ext cx="697745" cy="743937"/>
          </a:xfrm>
          <a:prstGeom prst="rect">
            <a:avLst/>
          </a:prstGeom>
        </p:spPr>
      </p:pic>
      <p:pic>
        <p:nvPicPr>
          <p:cNvPr id="29" name="図 28">
            <a:extLst>
              <a:ext uri="{FF2B5EF4-FFF2-40B4-BE49-F238E27FC236}">
                <a16:creationId xmlns:a16="http://schemas.microsoft.com/office/drawing/2014/main" id="{49D04318-718E-440C-A270-6BCA4DA36A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81070">
            <a:off x="6114744" y="2114630"/>
            <a:ext cx="1505639" cy="100712"/>
          </a:xfrm>
          <a:prstGeom prst="rect">
            <a:avLst/>
          </a:prstGeom>
          <a:effectLst>
            <a:outerShdw blurRad="50800" dist="38100" dir="5400000" algn="t" rotWithShape="0">
              <a:prstClr val="black">
                <a:alpha val="40000"/>
              </a:prstClr>
            </a:outerShdw>
          </a:effectLst>
        </p:spPr>
      </p:pic>
      <p:pic>
        <p:nvPicPr>
          <p:cNvPr id="33" name="図 32" descr="食器, 座る, フロント, テーブル が含まれている画像&#10;&#10;自動的に生成された説明">
            <a:extLst>
              <a:ext uri="{FF2B5EF4-FFF2-40B4-BE49-F238E27FC236}">
                <a16:creationId xmlns:a16="http://schemas.microsoft.com/office/drawing/2014/main" id="{3E8DFD1A-FE32-4391-951A-C5DA8BFA38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24773">
            <a:off x="4841857" y="4102003"/>
            <a:ext cx="456756" cy="456756"/>
          </a:xfrm>
          <a:prstGeom prst="rect">
            <a:avLst/>
          </a:prstGeom>
          <a:effectLst>
            <a:outerShdw blurRad="50800" dir="2700000" algn="tl" rotWithShape="0">
              <a:prstClr val="black">
                <a:alpha val="40000"/>
              </a:prstClr>
            </a:outerShdw>
          </a:effectLst>
        </p:spPr>
      </p:pic>
      <p:pic>
        <p:nvPicPr>
          <p:cNvPr id="25" name="図 24">
            <a:extLst>
              <a:ext uri="{FF2B5EF4-FFF2-40B4-BE49-F238E27FC236}">
                <a16:creationId xmlns:a16="http://schemas.microsoft.com/office/drawing/2014/main" id="{55DC8844-37C9-4B52-A2A9-FEA1209C5B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9808305">
            <a:off x="4909671" y="3938067"/>
            <a:ext cx="1262880" cy="81814"/>
          </a:xfrm>
          <a:prstGeom prst="rect">
            <a:avLst/>
          </a:prstGeom>
          <a:effectLst>
            <a:outerShdw blurRad="50800" dist="38100" dir="5400000" algn="t" rotWithShape="0">
              <a:prstClr val="black">
                <a:alpha val="40000"/>
              </a:prstClr>
            </a:outerShdw>
          </a:effectLst>
        </p:spPr>
      </p:pic>
      <p:pic>
        <p:nvPicPr>
          <p:cNvPr id="93" name="図 92" descr="食器, 座る, フロント, テーブル が含まれている画像&#10;&#10;自動的に生成された説明">
            <a:extLst>
              <a:ext uri="{FF2B5EF4-FFF2-40B4-BE49-F238E27FC236}">
                <a16:creationId xmlns:a16="http://schemas.microsoft.com/office/drawing/2014/main" id="{CAD096CE-D7B5-48E9-868B-8EDE91A12F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24773">
            <a:off x="7020976" y="2840624"/>
            <a:ext cx="456756" cy="456756"/>
          </a:xfrm>
          <a:prstGeom prst="rect">
            <a:avLst/>
          </a:prstGeom>
          <a:effectLst>
            <a:outerShdw blurRad="50800" dir="2700000" algn="tl" rotWithShape="0">
              <a:prstClr val="black">
                <a:alpha val="40000"/>
              </a:prstClr>
            </a:outerShdw>
          </a:effectLst>
        </p:spPr>
      </p:pic>
      <p:pic>
        <p:nvPicPr>
          <p:cNvPr id="97" name="図 96" descr="食器, 座る, フロント, テーブル が含まれている画像&#10;&#10;自動的に生成された説明">
            <a:extLst>
              <a:ext uri="{FF2B5EF4-FFF2-40B4-BE49-F238E27FC236}">
                <a16:creationId xmlns:a16="http://schemas.microsoft.com/office/drawing/2014/main" id="{C908D760-0AF7-48B6-81CE-E0B5EC598DC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24773">
            <a:off x="2845110" y="2317925"/>
            <a:ext cx="438710" cy="438710"/>
          </a:xfrm>
          <a:prstGeom prst="rect">
            <a:avLst/>
          </a:prstGeom>
          <a:effectLst>
            <a:outerShdw blurRad="50800" dir="2700000" algn="tl" rotWithShape="0">
              <a:prstClr val="black">
                <a:alpha val="40000"/>
              </a:prstClr>
            </a:outerShdw>
          </a:effectLst>
        </p:spPr>
      </p:pic>
      <p:pic>
        <p:nvPicPr>
          <p:cNvPr id="101" name="図 100" descr="食器, 座る, フロント, テーブル が含まれている画像&#10;&#10;自動的に生成された説明">
            <a:extLst>
              <a:ext uri="{FF2B5EF4-FFF2-40B4-BE49-F238E27FC236}">
                <a16:creationId xmlns:a16="http://schemas.microsoft.com/office/drawing/2014/main" id="{DC9EC6CD-D1ED-40B3-AD8E-CE09DFA755B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824773">
            <a:off x="5218762" y="1417762"/>
            <a:ext cx="395898" cy="395898"/>
          </a:xfrm>
          <a:prstGeom prst="rect">
            <a:avLst/>
          </a:prstGeom>
          <a:effectLst>
            <a:outerShdw blurRad="50800" dir="2700000" algn="tl" rotWithShape="0">
              <a:prstClr val="black">
                <a:alpha val="40000"/>
              </a:prstClr>
            </a:outerShdw>
          </a:effectLst>
        </p:spPr>
      </p:pic>
      <p:pic>
        <p:nvPicPr>
          <p:cNvPr id="27" name="図 26">
            <a:extLst>
              <a:ext uri="{FF2B5EF4-FFF2-40B4-BE49-F238E27FC236}">
                <a16:creationId xmlns:a16="http://schemas.microsoft.com/office/drawing/2014/main" id="{EE13405F-3C88-4CAB-BDBC-0BA47BBE7E2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830765">
            <a:off x="7060410" y="2731165"/>
            <a:ext cx="1260775" cy="79716"/>
          </a:xfrm>
          <a:prstGeom prst="rect">
            <a:avLst/>
          </a:prstGeom>
          <a:effectLst>
            <a:outerShdw blurRad="50800" dist="38100" dir="5400000" algn="t" rotWithShape="0">
              <a:prstClr val="black">
                <a:alpha val="40000"/>
              </a:prstClr>
            </a:outerShdw>
          </a:effectLst>
        </p:spPr>
      </p:pic>
      <p:pic>
        <p:nvPicPr>
          <p:cNvPr id="20" name="図 19">
            <a:extLst>
              <a:ext uri="{FF2B5EF4-FFF2-40B4-BE49-F238E27FC236}">
                <a16:creationId xmlns:a16="http://schemas.microsoft.com/office/drawing/2014/main" id="{1463A04D-0E07-4596-87FE-954BA1AB56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9410547">
            <a:off x="4339216" y="1761658"/>
            <a:ext cx="1188000" cy="79068"/>
          </a:xfrm>
          <a:prstGeom prst="rect">
            <a:avLst/>
          </a:prstGeom>
          <a:effectLst>
            <a:outerShdw blurRad="50800" dist="38100" dir="5400000" algn="t" rotWithShape="0">
              <a:prstClr val="black">
                <a:alpha val="40000"/>
              </a:prstClr>
            </a:outerShdw>
          </a:effectLst>
        </p:spPr>
      </p:pic>
      <p:pic>
        <p:nvPicPr>
          <p:cNvPr id="23" name="図 22">
            <a:extLst>
              <a:ext uri="{FF2B5EF4-FFF2-40B4-BE49-F238E27FC236}">
                <a16:creationId xmlns:a16="http://schemas.microsoft.com/office/drawing/2014/main" id="{7437E8F0-C01F-4FC4-9FB8-D901E819563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9471474">
            <a:off x="1970549" y="2651285"/>
            <a:ext cx="1188000" cy="75240"/>
          </a:xfrm>
          <a:prstGeom prst="rect">
            <a:avLst/>
          </a:prstGeom>
          <a:effectLst>
            <a:outerShdw blurRad="50800" dist="38100" dir="2700000" algn="tl" rotWithShape="0">
              <a:prstClr val="black">
                <a:alpha val="40000"/>
              </a:prstClr>
            </a:outerShdw>
          </a:effectLst>
        </p:spPr>
      </p:pic>
      <p:sp>
        <p:nvSpPr>
          <p:cNvPr id="2" name="テキスト ボックス 1">
            <a:extLst>
              <a:ext uri="{FF2B5EF4-FFF2-40B4-BE49-F238E27FC236}">
                <a16:creationId xmlns:a16="http://schemas.microsoft.com/office/drawing/2014/main" id="{E369C3B8-ABC1-40F4-B6DD-5E3B4411BFCD}"/>
              </a:ext>
            </a:extLst>
          </p:cNvPr>
          <p:cNvSpPr txBox="1"/>
          <p:nvPr/>
        </p:nvSpPr>
        <p:spPr>
          <a:xfrm>
            <a:off x="3259010" y="0"/>
            <a:ext cx="3768980"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できること　その②</a:t>
            </a:r>
          </a:p>
        </p:txBody>
      </p:sp>
      <p:sp>
        <p:nvSpPr>
          <p:cNvPr id="26" name="テキスト ボックス 25">
            <a:extLst>
              <a:ext uri="{FF2B5EF4-FFF2-40B4-BE49-F238E27FC236}">
                <a16:creationId xmlns:a16="http://schemas.microsoft.com/office/drawing/2014/main" id="{879BD428-C3EB-4C3A-B826-575FA26ACF6C}"/>
              </a:ext>
            </a:extLst>
          </p:cNvPr>
          <p:cNvSpPr txBox="1"/>
          <p:nvPr/>
        </p:nvSpPr>
        <p:spPr>
          <a:xfrm>
            <a:off x="7525459" y="0"/>
            <a:ext cx="2837635"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取り箸（菜箸）</a:t>
            </a:r>
          </a:p>
        </p:txBody>
      </p:sp>
      <p:pic>
        <p:nvPicPr>
          <p:cNvPr id="67" name="図 66" descr="皿, 座る, 食品, ボウル が含まれている画像&#10;&#10;自動的に生成された説明">
            <a:extLst>
              <a:ext uri="{FF2B5EF4-FFF2-40B4-BE49-F238E27FC236}">
                <a16:creationId xmlns:a16="http://schemas.microsoft.com/office/drawing/2014/main" id="{6FE41A49-CCD4-4099-928D-9C1FD596B1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3457" y="1727793"/>
            <a:ext cx="679620" cy="517322"/>
          </a:xfrm>
          <a:prstGeom prst="rect">
            <a:avLst/>
          </a:prstGeom>
          <a:effectLst>
            <a:outerShdw blurRad="50800" dist="38100" dir="5400000" algn="t" rotWithShape="0">
              <a:prstClr val="black">
                <a:alpha val="40000"/>
              </a:prstClr>
            </a:outerShdw>
          </a:effectLst>
        </p:spPr>
      </p:pic>
      <p:pic>
        <p:nvPicPr>
          <p:cNvPr id="5" name="図 4" descr="カップ, 飲料, 食品, ガラス が含まれている画像&#10;&#10;自動的に生成された説明">
            <a:extLst>
              <a:ext uri="{FF2B5EF4-FFF2-40B4-BE49-F238E27FC236}">
                <a16:creationId xmlns:a16="http://schemas.microsoft.com/office/drawing/2014/main" id="{A18A3E8C-C044-46DE-A123-6D0A31F058E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27627" y="2894186"/>
            <a:ext cx="456142" cy="774654"/>
          </a:xfrm>
          <a:prstGeom prst="rect">
            <a:avLst/>
          </a:prstGeom>
        </p:spPr>
      </p:pic>
      <p:pic>
        <p:nvPicPr>
          <p:cNvPr id="8" name="図 7" descr="カップ, 飲料, 食品, ガラス が含まれている画像&#10;&#10;自動的に生成された説明">
            <a:extLst>
              <a:ext uri="{FF2B5EF4-FFF2-40B4-BE49-F238E27FC236}">
                <a16:creationId xmlns:a16="http://schemas.microsoft.com/office/drawing/2014/main" id="{FB881A1B-12B5-4263-B6C9-4E445D0233E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77491" y="1759763"/>
            <a:ext cx="456142" cy="774654"/>
          </a:xfrm>
          <a:prstGeom prst="rect">
            <a:avLst/>
          </a:prstGeom>
        </p:spPr>
      </p:pic>
      <p:pic>
        <p:nvPicPr>
          <p:cNvPr id="9" name="図 8" descr="カップ, 飲料, 食品, ガラス が含まれている画像&#10;&#10;自動的に生成された説明">
            <a:extLst>
              <a:ext uri="{FF2B5EF4-FFF2-40B4-BE49-F238E27FC236}">
                <a16:creationId xmlns:a16="http://schemas.microsoft.com/office/drawing/2014/main" id="{098253CA-7A25-4F41-AA27-DF2B8A3BC11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57229" y="1614997"/>
            <a:ext cx="456142" cy="774654"/>
          </a:xfrm>
          <a:prstGeom prst="rect">
            <a:avLst/>
          </a:prstGeom>
        </p:spPr>
      </p:pic>
      <p:pic>
        <p:nvPicPr>
          <p:cNvPr id="11" name="図 10" descr="カップ, 飲料, 食品, ガラス が含まれている画像&#10;&#10;自動的に生成された説明">
            <a:extLst>
              <a:ext uri="{FF2B5EF4-FFF2-40B4-BE49-F238E27FC236}">
                <a16:creationId xmlns:a16="http://schemas.microsoft.com/office/drawing/2014/main" id="{75F8352D-A0B6-4D2C-AB4A-B0DF1BD7399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24186" y="2590748"/>
            <a:ext cx="456142" cy="774654"/>
          </a:xfrm>
          <a:prstGeom prst="rect">
            <a:avLst/>
          </a:prstGeom>
        </p:spPr>
      </p:pic>
      <p:pic>
        <p:nvPicPr>
          <p:cNvPr id="31" name="図 30" descr="アルコールの瓶&#10;&#10;自動的に生成された説明">
            <a:extLst>
              <a:ext uri="{FF2B5EF4-FFF2-40B4-BE49-F238E27FC236}">
                <a16:creationId xmlns:a16="http://schemas.microsoft.com/office/drawing/2014/main" id="{6D03390C-C5C6-45D9-8DFE-310845C3569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sp>
        <p:nvSpPr>
          <p:cNvPr id="34" name="テキスト ボックス 33">
            <a:extLst>
              <a:ext uri="{FF2B5EF4-FFF2-40B4-BE49-F238E27FC236}">
                <a16:creationId xmlns:a16="http://schemas.microsoft.com/office/drawing/2014/main" id="{D6C9C5F6-2F4A-4AFB-8547-5E9CBC0BD24D}"/>
              </a:ext>
            </a:extLst>
          </p:cNvPr>
          <p:cNvSpPr txBox="1"/>
          <p:nvPr/>
        </p:nvSpPr>
        <p:spPr>
          <a:xfrm>
            <a:off x="1128664" y="6396335"/>
            <a:ext cx="8029762"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取り箸（菜箸）を使えば、箸についた唾液が料理に付着しない</a:t>
            </a:r>
          </a:p>
        </p:txBody>
      </p:sp>
      <p:sp>
        <p:nvSpPr>
          <p:cNvPr id="32" name="テキスト ボックス 31">
            <a:extLst>
              <a:ext uri="{FF2B5EF4-FFF2-40B4-BE49-F238E27FC236}">
                <a16:creationId xmlns:a16="http://schemas.microsoft.com/office/drawing/2014/main" id="{35614AE8-5B95-4366-A763-E3AB3655EC71}"/>
              </a:ext>
            </a:extLst>
          </p:cNvPr>
          <p:cNvSpPr txBox="1"/>
          <p:nvPr/>
        </p:nvSpPr>
        <p:spPr>
          <a:xfrm>
            <a:off x="0" y="0"/>
            <a:ext cx="266771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C00000"/>
                </a:solidFill>
              </a:rPr>
              <a:t>考えてみよう</a:t>
            </a:r>
            <a:endPar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Tree>
    <p:custDataLst>
      <p:tags r:id="rId2"/>
    </p:custDataLst>
    <p:extLst>
      <p:ext uri="{BB962C8B-B14F-4D97-AF65-F5344CB8AC3E}">
        <p14:creationId xmlns:p14="http://schemas.microsoft.com/office/powerpoint/2010/main" val="2335867077"/>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6620">
        <p:fade/>
      </p:transition>
    </mc:Choice>
    <mc:Fallback xmlns="">
      <p:transition spd="med" advTm="166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500"/>
                                        <p:tgtEl>
                                          <p:spTgt spid="2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500"/>
                                        <p:tgtEl>
                                          <p:spTgt spid="29"/>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62" y="1088428"/>
            <a:ext cx="9135207" cy="8205906"/>
          </a:xfrm>
          <a:prstGeom prst="rect">
            <a:avLst/>
          </a:prstGeom>
        </p:spPr>
      </p:pic>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pic>
        <p:nvPicPr>
          <p:cNvPr id="7" name="図 6" descr="皿, 座る, 食品, ボウル が含まれている画像&#10;&#10;自動的に生成された説明">
            <a:extLst>
              <a:ext uri="{FF2B5EF4-FFF2-40B4-BE49-F238E27FC236}">
                <a16:creationId xmlns:a16="http://schemas.microsoft.com/office/drawing/2014/main" id="{0B0C1C09-3B5D-4067-B84D-6ACC108F9D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2880" y="3580694"/>
            <a:ext cx="679620" cy="517322"/>
          </a:xfrm>
          <a:prstGeom prst="rect">
            <a:avLst/>
          </a:prstGeom>
          <a:effectLst>
            <a:outerShdw blurRad="50800" dist="38100" dir="5400000" algn="t" rotWithShape="0">
              <a:prstClr val="black">
                <a:alpha val="40000"/>
              </a:prstClr>
            </a:outerShdw>
          </a:effectLst>
        </p:spPr>
      </p:pic>
      <p:pic>
        <p:nvPicPr>
          <p:cNvPr id="66" name="図 65" descr="皿, 座る, 食品, ボウル が含まれている画像&#10;&#10;自動的に生成された説明">
            <a:extLst>
              <a:ext uri="{FF2B5EF4-FFF2-40B4-BE49-F238E27FC236}">
                <a16:creationId xmlns:a16="http://schemas.microsoft.com/office/drawing/2014/main" id="{0F3A16A3-DD9B-49FA-B343-EDA275D3E3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5251" y="2332742"/>
            <a:ext cx="679620" cy="517322"/>
          </a:xfrm>
          <a:prstGeom prst="rect">
            <a:avLst/>
          </a:prstGeom>
          <a:effectLst>
            <a:outerShdw blurRad="50800" dist="38100" dir="5400000" algn="t" rotWithShape="0">
              <a:prstClr val="black">
                <a:alpha val="40000"/>
              </a:prstClr>
            </a:outerShdw>
          </a:effectLst>
        </p:spPr>
      </p:pic>
      <p:pic>
        <p:nvPicPr>
          <p:cNvPr id="70" name="図 69" descr="皿, 座る, 食品, ボウル が含まれている画像&#10;&#10;自動的に生成された説明">
            <a:extLst>
              <a:ext uri="{FF2B5EF4-FFF2-40B4-BE49-F238E27FC236}">
                <a16:creationId xmlns:a16="http://schemas.microsoft.com/office/drawing/2014/main" id="{1F76664C-2942-44CB-9174-56DB4B5C1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3218" y="2701908"/>
            <a:ext cx="679620" cy="517322"/>
          </a:xfrm>
          <a:prstGeom prst="rect">
            <a:avLst/>
          </a:prstGeom>
          <a:effectLst>
            <a:outerShdw blurRad="50800" dist="38100" dir="5400000" algn="t" rotWithShape="0">
              <a:prstClr val="black">
                <a:alpha val="40000"/>
              </a:prstClr>
            </a:outerShdw>
          </a:effectLst>
        </p:spPr>
      </p:pic>
      <p:pic>
        <p:nvPicPr>
          <p:cNvPr id="10" name="図 9" descr="皿, 屋内, 座る, テーブル が含まれている画像&#10;&#10;自動的に生成された説明">
            <a:extLst>
              <a:ext uri="{FF2B5EF4-FFF2-40B4-BE49-F238E27FC236}">
                <a16:creationId xmlns:a16="http://schemas.microsoft.com/office/drawing/2014/main" id="{6780E5EE-EA4B-487E-8697-500FCB8DD8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20115177">
            <a:off x="3752571" y="2254040"/>
            <a:ext cx="3039858" cy="1063678"/>
          </a:xfrm>
          <a:prstGeom prst="rect">
            <a:avLst/>
          </a:prstGeom>
          <a:effectLst>
            <a:outerShdw blurRad="38100" dist="76200" dir="4680000" algn="t" rotWithShape="0">
              <a:prstClr val="black">
                <a:alpha val="40000"/>
              </a:prstClr>
            </a:outerShdw>
          </a:effectLst>
        </p:spPr>
      </p:pic>
      <p:pic>
        <p:nvPicPr>
          <p:cNvPr id="14" name="図 13" descr="ドーナツ, 食品, 座る, テーブル が含まれている画像&#10;&#10;自動的に生成された説明">
            <a:extLst>
              <a:ext uri="{FF2B5EF4-FFF2-40B4-BE49-F238E27FC236}">
                <a16:creationId xmlns:a16="http://schemas.microsoft.com/office/drawing/2014/main" id="{3144A051-266D-4ECF-A571-8624E92100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695830" y="1970197"/>
            <a:ext cx="697745" cy="743937"/>
          </a:xfrm>
          <a:prstGeom prst="rect">
            <a:avLst/>
          </a:prstGeom>
        </p:spPr>
      </p:pic>
      <p:pic>
        <p:nvPicPr>
          <p:cNvPr id="72" name="図 71" descr="ドーナツ, 食品, 座る, テーブル が含まれている画像&#10;&#10;自動的に生成された説明">
            <a:extLst>
              <a:ext uri="{FF2B5EF4-FFF2-40B4-BE49-F238E27FC236}">
                <a16:creationId xmlns:a16="http://schemas.microsoft.com/office/drawing/2014/main" id="{01B75AA7-8346-46B2-9DA2-2BF8D78EA0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427535" y="2100275"/>
            <a:ext cx="697745" cy="743937"/>
          </a:xfrm>
          <a:prstGeom prst="rect">
            <a:avLst/>
          </a:prstGeom>
        </p:spPr>
      </p:pic>
      <p:pic>
        <p:nvPicPr>
          <p:cNvPr id="73" name="図 72" descr="ドーナツ, 食品, 座る, テーブル が含まれている画像&#10;&#10;自動的に生成された説明">
            <a:extLst>
              <a:ext uri="{FF2B5EF4-FFF2-40B4-BE49-F238E27FC236}">
                <a16:creationId xmlns:a16="http://schemas.microsoft.com/office/drawing/2014/main" id="{EFA7894C-F208-48CE-9F3B-7679A0E97C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5159240" y="2230353"/>
            <a:ext cx="697745" cy="743937"/>
          </a:xfrm>
          <a:prstGeom prst="rect">
            <a:avLst/>
          </a:prstGeom>
        </p:spPr>
      </p:pic>
      <p:pic>
        <p:nvPicPr>
          <p:cNvPr id="74" name="図 73" descr="ドーナツ, 食品, 座る, テーブル が含まれている画像&#10;&#10;自動的に生成された説明">
            <a:extLst>
              <a:ext uri="{FF2B5EF4-FFF2-40B4-BE49-F238E27FC236}">
                <a16:creationId xmlns:a16="http://schemas.microsoft.com/office/drawing/2014/main" id="{623978A3-34EF-44E4-A6EA-AB617EA966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890945" y="2360431"/>
            <a:ext cx="697745" cy="743937"/>
          </a:xfrm>
          <a:prstGeom prst="rect">
            <a:avLst/>
          </a:prstGeom>
        </p:spPr>
      </p:pic>
      <p:pic>
        <p:nvPicPr>
          <p:cNvPr id="75" name="図 74" descr="ドーナツ, 食品, 座る, テーブル が含まれている画像&#10;&#10;自動的に生成された説明">
            <a:extLst>
              <a:ext uri="{FF2B5EF4-FFF2-40B4-BE49-F238E27FC236}">
                <a16:creationId xmlns:a16="http://schemas.microsoft.com/office/drawing/2014/main" id="{C6674DC2-32C0-45C3-95CC-4CBCF1672A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622650" y="2490509"/>
            <a:ext cx="697745" cy="743937"/>
          </a:xfrm>
          <a:prstGeom prst="rect">
            <a:avLst/>
          </a:prstGeom>
        </p:spPr>
      </p:pic>
      <p:pic>
        <p:nvPicPr>
          <p:cNvPr id="76" name="図 75" descr="ドーナツ, 食品, 座る, テーブル が含まれている画像&#10;&#10;自動的に生成された説明">
            <a:extLst>
              <a:ext uri="{FF2B5EF4-FFF2-40B4-BE49-F238E27FC236}">
                <a16:creationId xmlns:a16="http://schemas.microsoft.com/office/drawing/2014/main" id="{86E14C73-A05A-4A9D-9731-4D64528ADB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79101">
            <a:off x="4354355" y="2620587"/>
            <a:ext cx="697745" cy="743937"/>
          </a:xfrm>
          <a:prstGeom prst="rect">
            <a:avLst/>
          </a:prstGeom>
        </p:spPr>
      </p:pic>
      <p:pic>
        <p:nvPicPr>
          <p:cNvPr id="29" name="図 28">
            <a:extLst>
              <a:ext uri="{FF2B5EF4-FFF2-40B4-BE49-F238E27FC236}">
                <a16:creationId xmlns:a16="http://schemas.microsoft.com/office/drawing/2014/main" id="{49D04318-718E-440C-A270-6BCA4DA36A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81070">
            <a:off x="6114744" y="2114630"/>
            <a:ext cx="1505639" cy="100712"/>
          </a:xfrm>
          <a:prstGeom prst="rect">
            <a:avLst/>
          </a:prstGeom>
          <a:effectLst>
            <a:outerShdw blurRad="50800" dist="38100" dir="5400000" algn="t" rotWithShape="0">
              <a:prstClr val="black">
                <a:alpha val="40000"/>
              </a:prstClr>
            </a:outerShdw>
          </a:effectLst>
        </p:spPr>
      </p:pic>
      <p:pic>
        <p:nvPicPr>
          <p:cNvPr id="33" name="図 32" descr="食器, 座る, フロント, テーブル が含まれている画像&#10;&#10;自動的に生成された説明">
            <a:extLst>
              <a:ext uri="{FF2B5EF4-FFF2-40B4-BE49-F238E27FC236}">
                <a16:creationId xmlns:a16="http://schemas.microsoft.com/office/drawing/2014/main" id="{3E8DFD1A-FE32-4391-951A-C5DA8BFA38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24773">
            <a:off x="4841857" y="4102003"/>
            <a:ext cx="456756" cy="456756"/>
          </a:xfrm>
          <a:prstGeom prst="rect">
            <a:avLst/>
          </a:prstGeom>
          <a:effectLst>
            <a:outerShdw blurRad="50800" dir="2700000" algn="tl" rotWithShape="0">
              <a:prstClr val="black">
                <a:alpha val="40000"/>
              </a:prstClr>
            </a:outerShdw>
          </a:effectLst>
        </p:spPr>
      </p:pic>
      <p:pic>
        <p:nvPicPr>
          <p:cNvPr id="25" name="図 24">
            <a:extLst>
              <a:ext uri="{FF2B5EF4-FFF2-40B4-BE49-F238E27FC236}">
                <a16:creationId xmlns:a16="http://schemas.microsoft.com/office/drawing/2014/main" id="{55DC8844-37C9-4B52-A2A9-FEA1209C5B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9808305">
            <a:off x="4909671" y="3938067"/>
            <a:ext cx="1262880" cy="81814"/>
          </a:xfrm>
          <a:prstGeom prst="rect">
            <a:avLst/>
          </a:prstGeom>
          <a:effectLst>
            <a:outerShdw blurRad="50800" dist="38100" dir="5400000" algn="t" rotWithShape="0">
              <a:prstClr val="black">
                <a:alpha val="40000"/>
              </a:prstClr>
            </a:outerShdw>
          </a:effectLst>
        </p:spPr>
      </p:pic>
      <p:pic>
        <p:nvPicPr>
          <p:cNvPr id="93" name="図 92" descr="食器, 座る, フロント, テーブル が含まれている画像&#10;&#10;自動的に生成された説明">
            <a:extLst>
              <a:ext uri="{FF2B5EF4-FFF2-40B4-BE49-F238E27FC236}">
                <a16:creationId xmlns:a16="http://schemas.microsoft.com/office/drawing/2014/main" id="{CAD096CE-D7B5-48E9-868B-8EDE91A12F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24773">
            <a:off x="7020976" y="2840624"/>
            <a:ext cx="456756" cy="456756"/>
          </a:xfrm>
          <a:prstGeom prst="rect">
            <a:avLst/>
          </a:prstGeom>
          <a:effectLst>
            <a:outerShdw blurRad="50800" dir="2700000" algn="tl" rotWithShape="0">
              <a:prstClr val="black">
                <a:alpha val="40000"/>
              </a:prstClr>
            </a:outerShdw>
          </a:effectLst>
        </p:spPr>
      </p:pic>
      <p:pic>
        <p:nvPicPr>
          <p:cNvPr id="97" name="図 96" descr="食器, 座る, フロント, テーブル が含まれている画像&#10;&#10;自動的に生成された説明">
            <a:extLst>
              <a:ext uri="{FF2B5EF4-FFF2-40B4-BE49-F238E27FC236}">
                <a16:creationId xmlns:a16="http://schemas.microsoft.com/office/drawing/2014/main" id="{C908D760-0AF7-48B6-81CE-E0B5EC598DC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24773">
            <a:off x="2845110" y="2317925"/>
            <a:ext cx="438710" cy="438710"/>
          </a:xfrm>
          <a:prstGeom prst="rect">
            <a:avLst/>
          </a:prstGeom>
          <a:effectLst>
            <a:outerShdw blurRad="50800" dir="2700000" algn="tl" rotWithShape="0">
              <a:prstClr val="black">
                <a:alpha val="40000"/>
              </a:prstClr>
            </a:outerShdw>
          </a:effectLst>
        </p:spPr>
      </p:pic>
      <p:pic>
        <p:nvPicPr>
          <p:cNvPr id="101" name="図 100" descr="食器, 座る, フロント, テーブル が含まれている画像&#10;&#10;自動的に生成された説明">
            <a:extLst>
              <a:ext uri="{FF2B5EF4-FFF2-40B4-BE49-F238E27FC236}">
                <a16:creationId xmlns:a16="http://schemas.microsoft.com/office/drawing/2014/main" id="{DC9EC6CD-D1ED-40B3-AD8E-CE09DFA755B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824773">
            <a:off x="5218762" y="1417762"/>
            <a:ext cx="395898" cy="395898"/>
          </a:xfrm>
          <a:prstGeom prst="rect">
            <a:avLst/>
          </a:prstGeom>
          <a:effectLst>
            <a:outerShdw blurRad="50800" dir="2700000" algn="tl" rotWithShape="0">
              <a:prstClr val="black">
                <a:alpha val="40000"/>
              </a:prstClr>
            </a:outerShdw>
          </a:effectLst>
        </p:spPr>
      </p:pic>
      <p:pic>
        <p:nvPicPr>
          <p:cNvPr id="27" name="図 26">
            <a:extLst>
              <a:ext uri="{FF2B5EF4-FFF2-40B4-BE49-F238E27FC236}">
                <a16:creationId xmlns:a16="http://schemas.microsoft.com/office/drawing/2014/main" id="{EE13405F-3C88-4CAB-BDBC-0BA47BBE7E2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830765">
            <a:off x="7060410" y="2731165"/>
            <a:ext cx="1260775" cy="79716"/>
          </a:xfrm>
          <a:prstGeom prst="rect">
            <a:avLst/>
          </a:prstGeom>
          <a:effectLst>
            <a:outerShdw blurRad="50800" dist="38100" dir="5400000" algn="t" rotWithShape="0">
              <a:prstClr val="black">
                <a:alpha val="40000"/>
              </a:prstClr>
            </a:outerShdw>
          </a:effectLst>
        </p:spPr>
      </p:pic>
      <p:pic>
        <p:nvPicPr>
          <p:cNvPr id="20" name="図 19">
            <a:extLst>
              <a:ext uri="{FF2B5EF4-FFF2-40B4-BE49-F238E27FC236}">
                <a16:creationId xmlns:a16="http://schemas.microsoft.com/office/drawing/2014/main" id="{1463A04D-0E07-4596-87FE-954BA1AB56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9410547">
            <a:off x="4339216" y="1761658"/>
            <a:ext cx="1188000" cy="79068"/>
          </a:xfrm>
          <a:prstGeom prst="rect">
            <a:avLst/>
          </a:prstGeom>
          <a:effectLst>
            <a:outerShdw blurRad="50800" dist="38100" dir="5400000" algn="t" rotWithShape="0">
              <a:prstClr val="black">
                <a:alpha val="40000"/>
              </a:prstClr>
            </a:outerShdw>
          </a:effectLst>
        </p:spPr>
      </p:pic>
      <p:pic>
        <p:nvPicPr>
          <p:cNvPr id="23" name="図 22">
            <a:extLst>
              <a:ext uri="{FF2B5EF4-FFF2-40B4-BE49-F238E27FC236}">
                <a16:creationId xmlns:a16="http://schemas.microsoft.com/office/drawing/2014/main" id="{7437E8F0-C01F-4FC4-9FB8-D901E819563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9471474">
            <a:off x="1970549" y="2651285"/>
            <a:ext cx="1188000" cy="75240"/>
          </a:xfrm>
          <a:prstGeom prst="rect">
            <a:avLst/>
          </a:prstGeom>
          <a:effectLst>
            <a:outerShdw blurRad="50800" dist="38100" dir="2700000" algn="tl" rotWithShape="0">
              <a:prstClr val="black">
                <a:alpha val="40000"/>
              </a:prstClr>
            </a:outerShdw>
          </a:effectLst>
        </p:spPr>
      </p:pic>
      <p:sp>
        <p:nvSpPr>
          <p:cNvPr id="4" name="テキスト ボックス 3">
            <a:extLst>
              <a:ext uri="{FF2B5EF4-FFF2-40B4-BE49-F238E27FC236}">
                <a16:creationId xmlns:a16="http://schemas.microsoft.com/office/drawing/2014/main" id="{474C5EB6-615A-4435-B66A-D9823B8DA98B}"/>
              </a:ext>
            </a:extLst>
          </p:cNvPr>
          <p:cNvSpPr txBox="1"/>
          <p:nvPr/>
        </p:nvSpPr>
        <p:spPr>
          <a:xfrm>
            <a:off x="3259010" y="0"/>
            <a:ext cx="3768980"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できること　その③</a:t>
            </a:r>
          </a:p>
        </p:txBody>
      </p:sp>
      <p:pic>
        <p:nvPicPr>
          <p:cNvPr id="67" name="図 66" descr="皿, 座る, 食品, ボウル が含まれている画像&#10;&#10;自動的に生成された説明">
            <a:extLst>
              <a:ext uri="{FF2B5EF4-FFF2-40B4-BE49-F238E27FC236}">
                <a16:creationId xmlns:a16="http://schemas.microsoft.com/office/drawing/2014/main" id="{6FE41A49-CCD4-4099-928D-9C1FD596B1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2249" y="1727793"/>
            <a:ext cx="679620" cy="517322"/>
          </a:xfrm>
          <a:prstGeom prst="rect">
            <a:avLst/>
          </a:prstGeom>
          <a:effectLst>
            <a:outerShdw blurRad="50800" dist="38100" dir="5400000" algn="t" rotWithShape="0">
              <a:prstClr val="black">
                <a:alpha val="40000"/>
              </a:prstClr>
            </a:outerShdw>
          </a:effectLst>
        </p:spPr>
      </p:pic>
      <p:pic>
        <p:nvPicPr>
          <p:cNvPr id="2" name="図 1" descr="カップ, 飲料, 食品, ガラス が含まれている画像&#10;&#10;自動的に生成された説明">
            <a:extLst>
              <a:ext uri="{FF2B5EF4-FFF2-40B4-BE49-F238E27FC236}">
                <a16:creationId xmlns:a16="http://schemas.microsoft.com/office/drawing/2014/main" id="{713C53B7-B79C-475D-A85F-C8B2CFF0EA3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27627" y="2894186"/>
            <a:ext cx="456142" cy="774654"/>
          </a:xfrm>
          <a:prstGeom prst="rect">
            <a:avLst/>
          </a:prstGeom>
        </p:spPr>
      </p:pic>
      <p:pic>
        <p:nvPicPr>
          <p:cNvPr id="5" name="図 4" descr="カップ, 飲料, 食品, ガラス が含まれている画像&#10;&#10;自動的に生成された説明">
            <a:extLst>
              <a:ext uri="{FF2B5EF4-FFF2-40B4-BE49-F238E27FC236}">
                <a16:creationId xmlns:a16="http://schemas.microsoft.com/office/drawing/2014/main" id="{5B9ED2B7-2465-4875-B0DB-EAAB2C3A1FF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77491" y="1759763"/>
            <a:ext cx="456142" cy="774654"/>
          </a:xfrm>
          <a:prstGeom prst="rect">
            <a:avLst/>
          </a:prstGeom>
        </p:spPr>
      </p:pic>
      <p:pic>
        <p:nvPicPr>
          <p:cNvPr id="8" name="図 7" descr="カップ, 飲料, 食品, ガラス が含まれている画像&#10;&#10;自動的に生成された説明">
            <a:extLst>
              <a:ext uri="{FF2B5EF4-FFF2-40B4-BE49-F238E27FC236}">
                <a16:creationId xmlns:a16="http://schemas.microsoft.com/office/drawing/2014/main" id="{9C284372-F83C-4C61-8703-0029FE1A633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57229" y="1614997"/>
            <a:ext cx="456142" cy="774654"/>
          </a:xfrm>
          <a:prstGeom prst="rect">
            <a:avLst/>
          </a:prstGeom>
        </p:spPr>
      </p:pic>
      <p:pic>
        <p:nvPicPr>
          <p:cNvPr id="9" name="図 8" descr="カップ, 飲料, 食品, ガラス が含まれている画像&#10;&#10;自動的に生成された説明">
            <a:extLst>
              <a:ext uri="{FF2B5EF4-FFF2-40B4-BE49-F238E27FC236}">
                <a16:creationId xmlns:a16="http://schemas.microsoft.com/office/drawing/2014/main" id="{0FCB5A3B-DAAE-4AEC-8D2A-F6811C998E6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24186" y="2590748"/>
            <a:ext cx="456142" cy="774654"/>
          </a:xfrm>
          <a:prstGeom prst="rect">
            <a:avLst/>
          </a:prstGeom>
        </p:spPr>
      </p:pic>
      <p:pic>
        <p:nvPicPr>
          <p:cNvPr id="31" name="図 30" descr="アルコールの瓶&#10;&#10;自動的に生成された説明">
            <a:extLst>
              <a:ext uri="{FF2B5EF4-FFF2-40B4-BE49-F238E27FC236}">
                <a16:creationId xmlns:a16="http://schemas.microsoft.com/office/drawing/2014/main" id="{CC623A55-D7D0-48A5-862E-CE3C864C403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sp>
        <p:nvSpPr>
          <p:cNvPr id="32" name="テキスト ボックス 31">
            <a:extLst>
              <a:ext uri="{FF2B5EF4-FFF2-40B4-BE49-F238E27FC236}">
                <a16:creationId xmlns:a16="http://schemas.microsoft.com/office/drawing/2014/main" id="{3E1D595D-A205-4618-9A9E-FB12CD70983D}"/>
              </a:ext>
            </a:extLst>
          </p:cNvPr>
          <p:cNvSpPr txBox="1"/>
          <p:nvPr/>
        </p:nvSpPr>
        <p:spPr>
          <a:xfrm>
            <a:off x="2678763" y="6396335"/>
            <a:ext cx="4929555"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飛んでくる飛沫の量を少しでも減らす</a:t>
            </a:r>
          </a:p>
        </p:txBody>
      </p:sp>
      <p:sp>
        <p:nvSpPr>
          <p:cNvPr id="28" name="テキスト ボックス 27">
            <a:extLst>
              <a:ext uri="{FF2B5EF4-FFF2-40B4-BE49-F238E27FC236}">
                <a16:creationId xmlns:a16="http://schemas.microsoft.com/office/drawing/2014/main" id="{4062479A-64F4-4674-89D8-FEE2B6AE6B6A}"/>
              </a:ext>
            </a:extLst>
          </p:cNvPr>
          <p:cNvSpPr txBox="1"/>
          <p:nvPr/>
        </p:nvSpPr>
        <p:spPr>
          <a:xfrm>
            <a:off x="7093596" y="0"/>
            <a:ext cx="3268844" cy="1754326"/>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取り皿、コップを</a:t>
            </a:r>
            <a:endParaRPr kumimoji="1" lang="en-US" altLang="ja-JP"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他の人から</a:t>
            </a:r>
            <a:endParaRPr kumimoji="1" lang="en-US" altLang="ja-JP"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遠くに置く</a:t>
            </a:r>
          </a:p>
        </p:txBody>
      </p:sp>
      <p:sp>
        <p:nvSpPr>
          <p:cNvPr id="34" name="テキスト ボックス 33">
            <a:extLst>
              <a:ext uri="{FF2B5EF4-FFF2-40B4-BE49-F238E27FC236}">
                <a16:creationId xmlns:a16="http://schemas.microsoft.com/office/drawing/2014/main" id="{FA2DB1DD-E4FF-49A7-9F4A-C6D0303BE724}"/>
              </a:ext>
            </a:extLst>
          </p:cNvPr>
          <p:cNvSpPr txBox="1"/>
          <p:nvPr/>
        </p:nvSpPr>
        <p:spPr>
          <a:xfrm>
            <a:off x="0" y="0"/>
            <a:ext cx="266771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C00000"/>
                </a:solidFill>
              </a:rPr>
              <a:t>考えてみよう</a:t>
            </a:r>
            <a:endPar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Tree>
    <p:custDataLst>
      <p:tags r:id="rId2"/>
    </p:custDataLst>
    <p:extLst>
      <p:ext uri="{BB962C8B-B14F-4D97-AF65-F5344CB8AC3E}">
        <p14:creationId xmlns:p14="http://schemas.microsoft.com/office/powerpoint/2010/main" val="3542848956"/>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6264">
        <p:fade/>
      </p:transition>
    </mc:Choice>
    <mc:Fallback xmlns="">
      <p:transition spd="med" advTm="162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93827E-6 2.22222E-6 L 0.07115 -0.06204 " pathEditMode="relative" rAng="0" ptsTypes="AA">
                                      <p:cBhvr>
                                        <p:cTn id="6" dur="2000" fill="hold"/>
                                        <p:tgtEl>
                                          <p:spTgt spid="66"/>
                                        </p:tgtEl>
                                        <p:attrNameLst>
                                          <p:attrName>ppt_x</p:attrName>
                                          <p:attrName>ppt_y</p:attrName>
                                        </p:attrNameLst>
                                      </p:cBhvr>
                                      <p:rCtr x="3549" y="-3102"/>
                                    </p:animMotion>
                                  </p:childTnLst>
                                </p:cTn>
                              </p:par>
                              <p:par>
                                <p:cTn id="7" presetID="42" presetClass="path" presetSubtype="0" accel="50000" decel="50000" fill="hold" nodeType="withEffect">
                                  <p:stCondLst>
                                    <p:cond delay="0"/>
                                  </p:stCondLst>
                                  <p:childTnLst>
                                    <p:animMotion origin="layout" path="M -3.95062E-6 -3.33333E-6 L 0.08133 -0.04259 " pathEditMode="relative" rAng="0" ptsTypes="AA">
                                      <p:cBhvr>
                                        <p:cTn id="8" dur="2000" fill="hold"/>
                                        <p:tgtEl>
                                          <p:spTgt spid="67"/>
                                        </p:tgtEl>
                                        <p:attrNameLst>
                                          <p:attrName>ppt_x</p:attrName>
                                          <p:attrName>ppt_y</p:attrName>
                                        </p:attrNameLst>
                                      </p:cBhvr>
                                      <p:rCtr x="4059" y="-2130"/>
                                    </p:animMotion>
                                  </p:childTnLst>
                                </p:cTn>
                              </p:par>
                              <p:par>
                                <p:cTn id="9" presetID="42" presetClass="path" presetSubtype="0" accel="50000" decel="50000" fill="hold" nodeType="withEffect">
                                  <p:stCondLst>
                                    <p:cond delay="0"/>
                                  </p:stCondLst>
                                  <p:childTnLst>
                                    <p:animMotion origin="layout" path="M 2.59259E-6 -2.96296E-6 L -0.11621 0.07547 " pathEditMode="relative" rAng="0" ptsTypes="AA">
                                      <p:cBhvr>
                                        <p:cTn id="10" dur="2000" fill="hold"/>
                                        <p:tgtEl>
                                          <p:spTgt spid="70"/>
                                        </p:tgtEl>
                                        <p:attrNameLst>
                                          <p:attrName>ppt_x</p:attrName>
                                          <p:attrName>ppt_y</p:attrName>
                                        </p:attrNameLst>
                                      </p:cBhvr>
                                      <p:rCtr x="-5818" y="3773"/>
                                    </p:animMotion>
                                  </p:childTnLst>
                                </p:cTn>
                              </p:par>
                              <p:par>
                                <p:cTn id="11" presetID="42" presetClass="path" presetSubtype="0" accel="50000" decel="50000" fill="hold" nodeType="withEffect">
                                  <p:stCondLst>
                                    <p:cond delay="0"/>
                                  </p:stCondLst>
                                  <p:childTnLst>
                                    <p:animMotion origin="layout" path="M 4.69136E-6 -2.22222E-6 L -0.06605 0.12732 " pathEditMode="relative" rAng="0" ptsTypes="AA">
                                      <p:cBhvr>
                                        <p:cTn id="12" dur="2000" fill="hold"/>
                                        <p:tgtEl>
                                          <p:spTgt spid="7"/>
                                        </p:tgtEl>
                                        <p:attrNameLst>
                                          <p:attrName>ppt_x</p:attrName>
                                          <p:attrName>ppt_y</p:attrName>
                                        </p:attrNameLst>
                                      </p:cBhvr>
                                      <p:rCtr x="-3302" y="6366"/>
                                    </p:animMotion>
                                  </p:childTnLst>
                                </p:cTn>
                              </p:par>
                            </p:childTnLst>
                          </p:cTn>
                        </p:par>
                        <p:par>
                          <p:cTn id="13" fill="hold">
                            <p:stCondLst>
                              <p:cond delay="2000"/>
                            </p:stCondLst>
                            <p:childTnLst>
                              <p:par>
                                <p:cTn id="14" presetID="42" presetClass="path" presetSubtype="0" accel="50000" decel="50000" fill="hold" nodeType="afterEffect">
                                  <p:stCondLst>
                                    <p:cond delay="0"/>
                                  </p:stCondLst>
                                  <p:childTnLst>
                                    <p:animMotion origin="layout" path="M 9.87654E-7 1.85185E-6 L 0.10926 -0.06459 " pathEditMode="relative" rAng="0" ptsTypes="AA">
                                      <p:cBhvr>
                                        <p:cTn id="15" dur="2000" fill="hold"/>
                                        <p:tgtEl>
                                          <p:spTgt spid="8"/>
                                        </p:tgtEl>
                                        <p:attrNameLst>
                                          <p:attrName>ppt_x</p:attrName>
                                          <p:attrName>ppt_y</p:attrName>
                                        </p:attrNameLst>
                                      </p:cBhvr>
                                      <p:rCtr x="5463" y="-3241"/>
                                    </p:animMotion>
                                  </p:childTnLst>
                                </p:cTn>
                              </p:par>
                              <p:par>
                                <p:cTn id="16" presetID="42" presetClass="path" presetSubtype="0" accel="50000" decel="50000" fill="hold" nodeType="withEffect">
                                  <p:stCondLst>
                                    <p:cond delay="0"/>
                                  </p:stCondLst>
                                  <p:childTnLst>
                                    <p:animMotion origin="layout" path="M 6.17284E-7 7.40741E-7 L -0.10232 -0.01019 " pathEditMode="relative" rAng="0" ptsTypes="AA">
                                      <p:cBhvr>
                                        <p:cTn id="17" dur="2000" fill="hold"/>
                                        <p:tgtEl>
                                          <p:spTgt spid="9"/>
                                        </p:tgtEl>
                                        <p:attrNameLst>
                                          <p:attrName>ppt_x</p:attrName>
                                          <p:attrName>ppt_y</p:attrName>
                                        </p:attrNameLst>
                                      </p:cBhvr>
                                      <p:rCtr x="-5123" y="-509"/>
                                    </p:animMotion>
                                  </p:childTnLst>
                                </p:cTn>
                              </p:par>
                              <p:par>
                                <p:cTn id="18" presetID="42" presetClass="path" presetSubtype="0" accel="50000" decel="50000" fill="hold" nodeType="withEffect">
                                  <p:stCondLst>
                                    <p:cond delay="0"/>
                                  </p:stCondLst>
                                  <p:childTnLst>
                                    <p:animMotion origin="layout" path="M -1.35802E-6 -2.22222E-6 L -0.11852 0.11273 " pathEditMode="relative" rAng="0" ptsTypes="AA">
                                      <p:cBhvr>
                                        <p:cTn id="19" dur="2000" fill="hold"/>
                                        <p:tgtEl>
                                          <p:spTgt spid="2"/>
                                        </p:tgtEl>
                                        <p:attrNameLst>
                                          <p:attrName>ppt_x</p:attrName>
                                          <p:attrName>ppt_y</p:attrName>
                                        </p:attrNameLst>
                                      </p:cBhvr>
                                      <p:rCtr x="-5926" y="5625"/>
                                    </p:animMotion>
                                  </p:childTnLst>
                                </p:cTn>
                              </p:par>
                              <p:par>
                                <p:cTn id="20" presetID="42" presetClass="path" presetSubtype="0" accel="50000" decel="50000" fill="hold" nodeType="withEffect">
                                  <p:stCondLst>
                                    <p:cond delay="0"/>
                                  </p:stCondLst>
                                  <p:childTnLst>
                                    <p:animMotion origin="layout" path="M 3.7037E-6 -2.96296E-6 L 0.08271 -0.0412 " pathEditMode="relative" rAng="0" ptsTypes="AA">
                                      <p:cBhvr>
                                        <p:cTn id="21" dur="2000" fill="hold"/>
                                        <p:tgtEl>
                                          <p:spTgt spid="5"/>
                                        </p:tgtEl>
                                        <p:attrNameLst>
                                          <p:attrName>ppt_x</p:attrName>
                                          <p:attrName>ppt_y</p:attrName>
                                        </p:attrNameLst>
                                      </p:cBhvr>
                                      <p:rCtr x="4136" y="-2060"/>
                                    </p:animMotion>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500"/>
                                        <p:tgtEl>
                                          <p:spTgt spid="28"/>
                                        </p:tgtEl>
                                      </p:cBhvr>
                                    </p:animEffect>
                                  </p:childTnLst>
                                </p:cTn>
                              </p:par>
                            </p:childTnLst>
                          </p:cTn>
                        </p:par>
                        <p:par>
                          <p:cTn id="26" fill="hold">
                            <p:stCondLst>
                              <p:cond delay="55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図 5" descr="家具, テーブル, 木製, ベッド が含まれている画像&#10;&#10;自動的に生成された説明">
            <a:extLst>
              <a:ext uri="{FF2B5EF4-FFF2-40B4-BE49-F238E27FC236}">
                <a16:creationId xmlns:a16="http://schemas.microsoft.com/office/drawing/2014/main" id="{ED9F4776-58BC-4029-A9F3-C85186349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62" y="1088428"/>
            <a:ext cx="9135207" cy="8205906"/>
          </a:xfrm>
          <a:prstGeom prst="rect">
            <a:avLst/>
          </a:prstGeom>
        </p:spPr>
      </p:pic>
      <p:pic>
        <p:nvPicPr>
          <p:cNvPr id="3" name="図 2" descr="ナイフ, ブラシ が含まれている画像&#10;&#10;自動的に生成された説明">
            <a:extLst>
              <a:ext uri="{FF2B5EF4-FFF2-40B4-BE49-F238E27FC236}">
                <a16:creationId xmlns:a16="http://schemas.microsoft.com/office/drawing/2014/main" id="{9BA8C582-DD21-47F9-99AA-EC5A11439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41" y="1672235"/>
            <a:ext cx="2384623" cy="1437787"/>
          </a:xfrm>
          <a:prstGeom prst="rect">
            <a:avLst/>
          </a:prstGeom>
        </p:spPr>
      </p:pic>
      <p:pic>
        <p:nvPicPr>
          <p:cNvPr id="10" name="図 9" descr="皿, 屋内, 座る, テーブル が含まれている画像&#10;&#10;自動的に生成された説明">
            <a:extLst>
              <a:ext uri="{FF2B5EF4-FFF2-40B4-BE49-F238E27FC236}">
                <a16:creationId xmlns:a16="http://schemas.microsoft.com/office/drawing/2014/main" id="{6780E5EE-EA4B-487E-8697-500FCB8DD8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20115177">
            <a:off x="3752571" y="2254040"/>
            <a:ext cx="3039858" cy="1063678"/>
          </a:xfrm>
          <a:prstGeom prst="rect">
            <a:avLst/>
          </a:prstGeom>
          <a:effectLst>
            <a:outerShdw blurRad="38100" dist="76200" dir="4680000" algn="t" rotWithShape="0">
              <a:prstClr val="black">
                <a:alpha val="40000"/>
              </a:prstClr>
            </a:outerShdw>
          </a:effectLst>
        </p:spPr>
      </p:pic>
      <p:pic>
        <p:nvPicPr>
          <p:cNvPr id="29" name="図 28">
            <a:extLst>
              <a:ext uri="{FF2B5EF4-FFF2-40B4-BE49-F238E27FC236}">
                <a16:creationId xmlns:a16="http://schemas.microsoft.com/office/drawing/2014/main" id="{49D04318-718E-440C-A270-6BCA4DA36A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81070">
            <a:off x="6114744" y="2114630"/>
            <a:ext cx="1505639" cy="100712"/>
          </a:xfrm>
          <a:prstGeom prst="rect">
            <a:avLst/>
          </a:prstGeom>
          <a:effectLst>
            <a:outerShdw blurRad="50800" dist="38100" dir="5400000" algn="t" rotWithShape="0">
              <a:prstClr val="black">
                <a:alpha val="40000"/>
              </a:prstClr>
            </a:outerShdw>
          </a:effectLst>
        </p:spPr>
      </p:pic>
      <p:pic>
        <p:nvPicPr>
          <p:cNvPr id="33" name="図 32" descr="食器, 座る, フロント, テーブル が含まれている画像&#10;&#10;自動的に生成された説明">
            <a:extLst>
              <a:ext uri="{FF2B5EF4-FFF2-40B4-BE49-F238E27FC236}">
                <a16:creationId xmlns:a16="http://schemas.microsoft.com/office/drawing/2014/main" id="{3E8DFD1A-FE32-4391-951A-C5DA8BFA38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24773">
            <a:off x="4841857" y="4102003"/>
            <a:ext cx="456756" cy="456756"/>
          </a:xfrm>
          <a:prstGeom prst="rect">
            <a:avLst/>
          </a:prstGeom>
          <a:effectLst>
            <a:outerShdw blurRad="50800" dir="2700000" algn="tl" rotWithShape="0">
              <a:prstClr val="black">
                <a:alpha val="40000"/>
              </a:prstClr>
            </a:outerShdw>
          </a:effectLst>
        </p:spPr>
      </p:pic>
      <p:pic>
        <p:nvPicPr>
          <p:cNvPr id="25" name="図 24">
            <a:extLst>
              <a:ext uri="{FF2B5EF4-FFF2-40B4-BE49-F238E27FC236}">
                <a16:creationId xmlns:a16="http://schemas.microsoft.com/office/drawing/2014/main" id="{55DC8844-37C9-4B52-A2A9-FEA1209C5B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808305">
            <a:off x="4909671" y="3938067"/>
            <a:ext cx="1262880" cy="81814"/>
          </a:xfrm>
          <a:prstGeom prst="rect">
            <a:avLst/>
          </a:prstGeom>
          <a:effectLst>
            <a:outerShdw blurRad="50800" dist="38100" dir="5400000" algn="t" rotWithShape="0">
              <a:prstClr val="black">
                <a:alpha val="40000"/>
              </a:prstClr>
            </a:outerShdw>
          </a:effectLst>
        </p:spPr>
      </p:pic>
      <p:pic>
        <p:nvPicPr>
          <p:cNvPr id="93" name="図 92" descr="食器, 座る, フロント, テーブル が含まれている画像&#10;&#10;自動的に生成された説明">
            <a:extLst>
              <a:ext uri="{FF2B5EF4-FFF2-40B4-BE49-F238E27FC236}">
                <a16:creationId xmlns:a16="http://schemas.microsoft.com/office/drawing/2014/main" id="{CAD096CE-D7B5-48E9-868B-8EDE91A12F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24773">
            <a:off x="7020976" y="2840624"/>
            <a:ext cx="456756" cy="456756"/>
          </a:xfrm>
          <a:prstGeom prst="rect">
            <a:avLst/>
          </a:prstGeom>
          <a:effectLst>
            <a:outerShdw blurRad="50800" dir="2700000" algn="tl" rotWithShape="0">
              <a:prstClr val="black">
                <a:alpha val="40000"/>
              </a:prstClr>
            </a:outerShdw>
          </a:effectLst>
        </p:spPr>
      </p:pic>
      <p:pic>
        <p:nvPicPr>
          <p:cNvPr id="97" name="図 96" descr="食器, 座る, フロント, テーブル が含まれている画像&#10;&#10;自動的に生成された説明">
            <a:extLst>
              <a:ext uri="{FF2B5EF4-FFF2-40B4-BE49-F238E27FC236}">
                <a16:creationId xmlns:a16="http://schemas.microsoft.com/office/drawing/2014/main" id="{C908D760-0AF7-48B6-81CE-E0B5EC598D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24773">
            <a:off x="2845110" y="2317925"/>
            <a:ext cx="438710" cy="438710"/>
          </a:xfrm>
          <a:prstGeom prst="rect">
            <a:avLst/>
          </a:prstGeom>
          <a:effectLst>
            <a:outerShdw blurRad="50800" dir="2700000" algn="tl" rotWithShape="0">
              <a:prstClr val="black">
                <a:alpha val="40000"/>
              </a:prstClr>
            </a:outerShdw>
          </a:effectLst>
        </p:spPr>
      </p:pic>
      <p:pic>
        <p:nvPicPr>
          <p:cNvPr id="101" name="図 100" descr="食器, 座る, フロント, テーブル が含まれている画像&#10;&#10;自動的に生成された説明">
            <a:extLst>
              <a:ext uri="{FF2B5EF4-FFF2-40B4-BE49-F238E27FC236}">
                <a16:creationId xmlns:a16="http://schemas.microsoft.com/office/drawing/2014/main" id="{DC9EC6CD-D1ED-40B3-AD8E-CE09DFA755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824773">
            <a:off x="5218762" y="1417762"/>
            <a:ext cx="395898" cy="395898"/>
          </a:xfrm>
          <a:prstGeom prst="rect">
            <a:avLst/>
          </a:prstGeom>
          <a:effectLst>
            <a:outerShdw blurRad="50800" dir="2700000" algn="tl" rotWithShape="0">
              <a:prstClr val="black">
                <a:alpha val="40000"/>
              </a:prstClr>
            </a:outerShdw>
          </a:effectLst>
        </p:spPr>
      </p:pic>
      <p:pic>
        <p:nvPicPr>
          <p:cNvPr id="27" name="図 26">
            <a:extLst>
              <a:ext uri="{FF2B5EF4-FFF2-40B4-BE49-F238E27FC236}">
                <a16:creationId xmlns:a16="http://schemas.microsoft.com/office/drawing/2014/main" id="{EE13405F-3C88-4CAB-BDBC-0BA47BBE7E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830765">
            <a:off x="7060410" y="2731165"/>
            <a:ext cx="1260775" cy="79716"/>
          </a:xfrm>
          <a:prstGeom prst="rect">
            <a:avLst/>
          </a:prstGeom>
          <a:effectLst>
            <a:outerShdw blurRad="50800" dist="38100" dir="5400000" algn="t" rotWithShape="0">
              <a:prstClr val="black">
                <a:alpha val="40000"/>
              </a:prstClr>
            </a:outerShdw>
          </a:effectLst>
        </p:spPr>
      </p:pic>
      <p:pic>
        <p:nvPicPr>
          <p:cNvPr id="20" name="図 19">
            <a:extLst>
              <a:ext uri="{FF2B5EF4-FFF2-40B4-BE49-F238E27FC236}">
                <a16:creationId xmlns:a16="http://schemas.microsoft.com/office/drawing/2014/main" id="{1463A04D-0E07-4596-87FE-954BA1AB567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9410547">
            <a:off x="4339216" y="1761658"/>
            <a:ext cx="1188000" cy="79068"/>
          </a:xfrm>
          <a:prstGeom prst="rect">
            <a:avLst/>
          </a:prstGeom>
          <a:effectLst>
            <a:outerShdw blurRad="50800" dist="38100" dir="5400000" algn="t" rotWithShape="0">
              <a:prstClr val="black">
                <a:alpha val="40000"/>
              </a:prstClr>
            </a:outerShdw>
          </a:effectLst>
        </p:spPr>
      </p:pic>
      <p:pic>
        <p:nvPicPr>
          <p:cNvPr id="23" name="図 22">
            <a:extLst>
              <a:ext uri="{FF2B5EF4-FFF2-40B4-BE49-F238E27FC236}">
                <a16:creationId xmlns:a16="http://schemas.microsoft.com/office/drawing/2014/main" id="{7437E8F0-C01F-4FC4-9FB8-D901E819563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471474">
            <a:off x="1970549" y="2651285"/>
            <a:ext cx="1188000" cy="75240"/>
          </a:xfrm>
          <a:prstGeom prst="rect">
            <a:avLst/>
          </a:prstGeom>
          <a:effectLst>
            <a:outerShdw blurRad="50800" dist="38100" dir="2700000" algn="tl" rotWithShape="0">
              <a:prstClr val="black">
                <a:alpha val="40000"/>
              </a:prstClr>
            </a:outerShdw>
          </a:effectLst>
        </p:spPr>
      </p:pic>
      <p:sp>
        <p:nvSpPr>
          <p:cNvPr id="2" name="テキスト ボックス 1">
            <a:extLst>
              <a:ext uri="{FF2B5EF4-FFF2-40B4-BE49-F238E27FC236}">
                <a16:creationId xmlns:a16="http://schemas.microsoft.com/office/drawing/2014/main" id="{E369C3B8-ABC1-40F4-B6DD-5E3B4411BFCD}"/>
              </a:ext>
            </a:extLst>
          </p:cNvPr>
          <p:cNvSpPr txBox="1"/>
          <p:nvPr/>
        </p:nvSpPr>
        <p:spPr>
          <a:xfrm>
            <a:off x="3259010" y="0"/>
            <a:ext cx="3768980"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できること　その④</a:t>
            </a:r>
          </a:p>
        </p:txBody>
      </p:sp>
      <p:sp>
        <p:nvSpPr>
          <p:cNvPr id="26" name="テキスト ボックス 25">
            <a:extLst>
              <a:ext uri="{FF2B5EF4-FFF2-40B4-BE49-F238E27FC236}">
                <a16:creationId xmlns:a16="http://schemas.microsoft.com/office/drawing/2014/main" id="{2A461EB2-83EA-479A-A679-31E6420797AE}"/>
              </a:ext>
            </a:extLst>
          </p:cNvPr>
          <p:cNvSpPr txBox="1"/>
          <p:nvPr/>
        </p:nvSpPr>
        <p:spPr>
          <a:xfrm>
            <a:off x="7249354" y="0"/>
            <a:ext cx="3108544"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rPr>
              <a:t>すぐ取り分ける</a:t>
            </a:r>
          </a:p>
        </p:txBody>
      </p:sp>
      <p:pic>
        <p:nvPicPr>
          <p:cNvPr id="4" name="図 3" descr="皿, 座る, 食品, ボウル が含まれている画像&#10;&#10;自動的に生成された説明">
            <a:extLst>
              <a:ext uri="{FF2B5EF4-FFF2-40B4-BE49-F238E27FC236}">
                <a16:creationId xmlns:a16="http://schemas.microsoft.com/office/drawing/2014/main" id="{4D20BEA3-3756-422E-8AF0-06EB1BD6051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09587" y="4465124"/>
            <a:ext cx="679620" cy="517322"/>
          </a:xfrm>
          <a:prstGeom prst="rect">
            <a:avLst/>
          </a:prstGeom>
          <a:effectLst>
            <a:outerShdw blurRad="50800" dist="38100" dir="5400000" algn="t" rotWithShape="0">
              <a:prstClr val="black">
                <a:alpha val="40000"/>
              </a:prstClr>
            </a:outerShdw>
          </a:effectLst>
        </p:spPr>
      </p:pic>
      <p:pic>
        <p:nvPicPr>
          <p:cNvPr id="5" name="図 4" descr="皿, 座る, 食品, ボウル が含まれている画像&#10;&#10;自動的に生成された説明">
            <a:extLst>
              <a:ext uri="{FF2B5EF4-FFF2-40B4-BE49-F238E27FC236}">
                <a16:creationId xmlns:a16="http://schemas.microsoft.com/office/drawing/2014/main" id="{0BEAA568-8088-4A1C-87B7-179ECDA0483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92862" y="1910961"/>
            <a:ext cx="679620" cy="517322"/>
          </a:xfrm>
          <a:prstGeom prst="rect">
            <a:avLst/>
          </a:prstGeom>
          <a:effectLst>
            <a:outerShdw blurRad="50800" dist="38100" dir="5400000" algn="t" rotWithShape="0">
              <a:prstClr val="black">
                <a:alpha val="40000"/>
              </a:prstClr>
            </a:outerShdw>
          </a:effectLst>
        </p:spPr>
      </p:pic>
      <p:pic>
        <p:nvPicPr>
          <p:cNvPr id="8" name="図 7" descr="皿, 座る, 食品, ボウル が含まれている画像&#10;&#10;自動的に生成された説明">
            <a:extLst>
              <a:ext uri="{FF2B5EF4-FFF2-40B4-BE49-F238E27FC236}">
                <a16:creationId xmlns:a16="http://schemas.microsoft.com/office/drawing/2014/main" id="{FB4B319E-FF03-4CA1-84EB-ED12586D218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16366" y="1438492"/>
            <a:ext cx="679620" cy="517322"/>
          </a:xfrm>
          <a:prstGeom prst="rect">
            <a:avLst/>
          </a:prstGeom>
          <a:effectLst>
            <a:outerShdw blurRad="50800" dist="38100" dir="5400000" algn="t" rotWithShape="0">
              <a:prstClr val="black">
                <a:alpha val="40000"/>
              </a:prstClr>
            </a:outerShdw>
          </a:effectLst>
        </p:spPr>
      </p:pic>
      <p:pic>
        <p:nvPicPr>
          <p:cNvPr id="9" name="図 8" descr="皿, 座る, 食品, ボウル が含まれている画像&#10;&#10;自動的に生成された説明">
            <a:extLst>
              <a:ext uri="{FF2B5EF4-FFF2-40B4-BE49-F238E27FC236}">
                <a16:creationId xmlns:a16="http://schemas.microsoft.com/office/drawing/2014/main" id="{C1E5AF5B-7C80-4AA9-9570-9A6176ED8CB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1878" y="3213073"/>
            <a:ext cx="679620" cy="517322"/>
          </a:xfrm>
          <a:prstGeom prst="rect">
            <a:avLst/>
          </a:prstGeom>
          <a:effectLst>
            <a:outerShdw blurRad="50800" dist="38100" dir="5400000" algn="t" rotWithShape="0">
              <a:prstClr val="black">
                <a:alpha val="40000"/>
              </a:prstClr>
            </a:outerShdw>
          </a:effectLst>
        </p:spPr>
      </p:pic>
      <p:pic>
        <p:nvPicPr>
          <p:cNvPr id="11" name="図 10" descr="カップ, 飲料, 食品, ガラス が含まれている画像&#10;&#10;自動的に生成された説明">
            <a:extLst>
              <a:ext uri="{FF2B5EF4-FFF2-40B4-BE49-F238E27FC236}">
                <a16:creationId xmlns:a16="http://schemas.microsoft.com/office/drawing/2014/main" id="{5E91F978-4EBC-43F0-8450-3EBE123F180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18172" y="3688789"/>
            <a:ext cx="456142" cy="774654"/>
          </a:xfrm>
          <a:prstGeom prst="rect">
            <a:avLst/>
          </a:prstGeom>
        </p:spPr>
      </p:pic>
      <p:pic>
        <p:nvPicPr>
          <p:cNvPr id="12" name="図 11" descr="カップ, 飲料, 食品, ガラス が含まれている画像&#10;&#10;自動的に生成された説明">
            <a:extLst>
              <a:ext uri="{FF2B5EF4-FFF2-40B4-BE49-F238E27FC236}">
                <a16:creationId xmlns:a16="http://schemas.microsoft.com/office/drawing/2014/main" id="{DF36F884-A4A2-4105-A605-D8AAADC05C8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27802" y="1475586"/>
            <a:ext cx="456142" cy="774654"/>
          </a:xfrm>
          <a:prstGeom prst="rect">
            <a:avLst/>
          </a:prstGeom>
        </p:spPr>
      </p:pic>
      <p:pic>
        <p:nvPicPr>
          <p:cNvPr id="13" name="図 12" descr="カップ, 飲料, 食品, ガラス が含まれている画像&#10;&#10;自動的に生成された説明">
            <a:extLst>
              <a:ext uri="{FF2B5EF4-FFF2-40B4-BE49-F238E27FC236}">
                <a16:creationId xmlns:a16="http://schemas.microsoft.com/office/drawing/2014/main" id="{40C8A605-E891-4072-A103-AAD7662891B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93000" y="1138631"/>
            <a:ext cx="456142" cy="774654"/>
          </a:xfrm>
          <a:prstGeom prst="rect">
            <a:avLst/>
          </a:prstGeom>
        </p:spPr>
      </p:pic>
      <p:pic>
        <p:nvPicPr>
          <p:cNvPr id="15" name="図 14" descr="カップ, 飲料, 食品, ガラス が含まれている画像&#10;&#10;自動的に生成された説明">
            <a:extLst>
              <a:ext uri="{FF2B5EF4-FFF2-40B4-BE49-F238E27FC236}">
                <a16:creationId xmlns:a16="http://schemas.microsoft.com/office/drawing/2014/main" id="{7863BFA1-05E8-4EDA-B4A2-F82870ABC05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68467" y="2491293"/>
            <a:ext cx="456142" cy="774654"/>
          </a:xfrm>
          <a:prstGeom prst="rect">
            <a:avLst/>
          </a:prstGeom>
        </p:spPr>
      </p:pic>
      <p:pic>
        <p:nvPicPr>
          <p:cNvPr id="73" name="図 72" descr="ドーナツ, 食品, 座る, テーブル が含まれている画像&#10;&#10;自動的に生成された説明">
            <a:extLst>
              <a:ext uri="{FF2B5EF4-FFF2-40B4-BE49-F238E27FC236}">
                <a16:creationId xmlns:a16="http://schemas.microsoft.com/office/drawing/2014/main" id="{EFA7894C-F208-48CE-9F3B-7679A0E97CF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879101">
            <a:off x="5159240" y="2230353"/>
            <a:ext cx="697745" cy="743937"/>
          </a:xfrm>
          <a:prstGeom prst="rect">
            <a:avLst/>
          </a:prstGeom>
        </p:spPr>
      </p:pic>
      <p:pic>
        <p:nvPicPr>
          <p:cNvPr id="14" name="図 13" descr="ドーナツ, 食品, 座る, テーブル が含まれている画像&#10;&#10;自動的に生成された説明">
            <a:extLst>
              <a:ext uri="{FF2B5EF4-FFF2-40B4-BE49-F238E27FC236}">
                <a16:creationId xmlns:a16="http://schemas.microsoft.com/office/drawing/2014/main" id="{3144A051-266D-4ECF-A571-8624E921009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879101">
            <a:off x="5695830" y="1970197"/>
            <a:ext cx="697745" cy="743937"/>
          </a:xfrm>
          <a:prstGeom prst="rect">
            <a:avLst/>
          </a:prstGeom>
        </p:spPr>
      </p:pic>
      <p:pic>
        <p:nvPicPr>
          <p:cNvPr id="72" name="図 71" descr="ドーナツ, 食品, 座る, テーブル が含まれている画像&#10;&#10;自動的に生成された説明">
            <a:extLst>
              <a:ext uri="{FF2B5EF4-FFF2-40B4-BE49-F238E27FC236}">
                <a16:creationId xmlns:a16="http://schemas.microsoft.com/office/drawing/2014/main" id="{01B75AA7-8346-46B2-9DA2-2BF8D78EA0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879101">
            <a:off x="5427535" y="2100275"/>
            <a:ext cx="697745" cy="743937"/>
          </a:xfrm>
          <a:prstGeom prst="rect">
            <a:avLst/>
          </a:prstGeom>
        </p:spPr>
      </p:pic>
      <p:pic>
        <p:nvPicPr>
          <p:cNvPr id="74" name="図 73" descr="ドーナツ, 食品, 座る, テーブル が含まれている画像&#10;&#10;自動的に生成された説明">
            <a:extLst>
              <a:ext uri="{FF2B5EF4-FFF2-40B4-BE49-F238E27FC236}">
                <a16:creationId xmlns:a16="http://schemas.microsoft.com/office/drawing/2014/main" id="{623978A3-34EF-44E4-A6EA-AB617EA966C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879101">
            <a:off x="4890945" y="2360431"/>
            <a:ext cx="697745" cy="743937"/>
          </a:xfrm>
          <a:prstGeom prst="rect">
            <a:avLst/>
          </a:prstGeom>
        </p:spPr>
      </p:pic>
      <p:pic>
        <p:nvPicPr>
          <p:cNvPr id="75" name="図 74" descr="ドーナツ, 食品, 座る, テーブル が含まれている画像&#10;&#10;自動的に生成された説明">
            <a:extLst>
              <a:ext uri="{FF2B5EF4-FFF2-40B4-BE49-F238E27FC236}">
                <a16:creationId xmlns:a16="http://schemas.microsoft.com/office/drawing/2014/main" id="{C6674DC2-32C0-45C3-95CC-4CBCF1672AD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879101">
            <a:off x="4622650" y="2490509"/>
            <a:ext cx="697745" cy="743937"/>
          </a:xfrm>
          <a:prstGeom prst="rect">
            <a:avLst/>
          </a:prstGeom>
        </p:spPr>
      </p:pic>
      <p:pic>
        <p:nvPicPr>
          <p:cNvPr id="76" name="図 75" descr="ドーナツ, 食品, 座る, テーブル が含まれている画像&#10;&#10;自動的に生成された説明">
            <a:extLst>
              <a:ext uri="{FF2B5EF4-FFF2-40B4-BE49-F238E27FC236}">
                <a16:creationId xmlns:a16="http://schemas.microsoft.com/office/drawing/2014/main" id="{86E14C73-A05A-4A9D-9731-4D64528ADB9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879101">
            <a:off x="4354355" y="2620587"/>
            <a:ext cx="697745" cy="743937"/>
          </a:xfrm>
          <a:prstGeom prst="rect">
            <a:avLst/>
          </a:prstGeom>
        </p:spPr>
      </p:pic>
      <p:pic>
        <p:nvPicPr>
          <p:cNvPr id="31" name="図 30" descr="アルコールの瓶&#10;&#10;自動的に生成された説明">
            <a:extLst>
              <a:ext uri="{FF2B5EF4-FFF2-40B4-BE49-F238E27FC236}">
                <a16:creationId xmlns:a16="http://schemas.microsoft.com/office/drawing/2014/main" id="{3D723F41-D970-41CA-92E2-464D80A0B97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076395" y="380576"/>
            <a:ext cx="414144" cy="1646222"/>
          </a:xfrm>
          <a:prstGeom prst="rect">
            <a:avLst/>
          </a:prstGeom>
        </p:spPr>
      </p:pic>
      <p:sp>
        <p:nvSpPr>
          <p:cNvPr id="35" name="テキスト ボックス 34">
            <a:extLst>
              <a:ext uri="{FF2B5EF4-FFF2-40B4-BE49-F238E27FC236}">
                <a16:creationId xmlns:a16="http://schemas.microsoft.com/office/drawing/2014/main" id="{2579083D-1DB0-46D9-BE3A-059F53B44F93}"/>
              </a:ext>
            </a:extLst>
          </p:cNvPr>
          <p:cNvSpPr txBox="1"/>
          <p:nvPr/>
        </p:nvSpPr>
        <p:spPr>
          <a:xfrm>
            <a:off x="2678763" y="6396335"/>
            <a:ext cx="4929555" cy="461665"/>
          </a:xfrm>
          <a:prstGeom prst="rect">
            <a:avLst/>
          </a:prstGeom>
          <a:solidFill>
            <a:sysClr val="window" lastClr="FFFFFF">
              <a:lumMod val="85000"/>
              <a:alpha val="42000"/>
            </a:sys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Times New Roman" pitchFamily="18" charset="0"/>
                <a:ea typeface="ＭＳ Ｐゴシック" pitchFamily="50" charset="-128"/>
                <a:cs typeface="+mn-cs"/>
              </a:rPr>
              <a:t>飛んでくる飛沫の量を少しでも減らす</a:t>
            </a:r>
          </a:p>
        </p:txBody>
      </p:sp>
      <p:sp>
        <p:nvSpPr>
          <p:cNvPr id="32" name="テキスト ボックス 31">
            <a:extLst>
              <a:ext uri="{FF2B5EF4-FFF2-40B4-BE49-F238E27FC236}">
                <a16:creationId xmlns:a16="http://schemas.microsoft.com/office/drawing/2014/main" id="{CBCD37CD-C0DB-46E7-80BE-A489B8E4C250}"/>
              </a:ext>
            </a:extLst>
          </p:cNvPr>
          <p:cNvSpPr txBox="1"/>
          <p:nvPr/>
        </p:nvSpPr>
        <p:spPr>
          <a:xfrm>
            <a:off x="0" y="0"/>
            <a:ext cx="2667718"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C00000"/>
                </a:solidFill>
              </a:rPr>
              <a:t>考えてみよう</a:t>
            </a:r>
            <a:endParaRPr kumimoji="1" lang="ja-JP" alt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Tree>
    <p:custDataLst>
      <p:tags r:id="rId2"/>
    </p:custDataLst>
    <p:extLst>
      <p:ext uri="{BB962C8B-B14F-4D97-AF65-F5344CB8AC3E}">
        <p14:creationId xmlns:p14="http://schemas.microsoft.com/office/powerpoint/2010/main" val="398217107"/>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4100">
        <p:fade/>
      </p:transition>
    </mc:Choice>
    <mc:Fallback xmlns="">
      <p:transition spd="med" advTm="141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500"/>
                                        <p:tgtEl>
                                          <p:spTgt spid="26"/>
                                        </p:tgtEl>
                                      </p:cBhvr>
                                    </p:animEffect>
                                  </p:childTnLst>
                                </p:cTn>
                              </p:par>
                            </p:childTnLst>
                          </p:cTn>
                        </p:par>
                        <p:par>
                          <p:cTn id="8" fill="hold">
                            <p:stCondLst>
                              <p:cond delay="1500"/>
                            </p:stCondLst>
                            <p:childTnLst>
                              <p:par>
                                <p:cTn id="9" presetID="42" presetClass="path" presetSubtype="0" accel="50000" decel="50000" fill="hold" nodeType="afterEffect">
                                  <p:stCondLst>
                                    <p:cond delay="0"/>
                                  </p:stCondLst>
                                  <p:childTnLst>
                                    <p:animMotion origin="layout" path="M 2.46914E-7 3.33333E-6 L 0.04074 -0.13565 " pathEditMode="relative" rAng="0" ptsTypes="AA">
                                      <p:cBhvr>
                                        <p:cTn id="10" dur="2000" fill="hold"/>
                                        <p:tgtEl>
                                          <p:spTgt spid="72"/>
                                        </p:tgtEl>
                                        <p:attrNameLst>
                                          <p:attrName>ppt_x</p:attrName>
                                          <p:attrName>ppt_y</p:attrName>
                                        </p:attrNameLst>
                                      </p:cBhvr>
                                      <p:rCtr x="2037" y="-6782"/>
                                    </p:animMotion>
                                  </p:childTnLst>
                                </p:cTn>
                              </p:par>
                              <p:par>
                                <p:cTn id="11" presetID="42" presetClass="path" presetSubtype="0" accel="50000" decel="50000" fill="hold" nodeType="withEffect">
                                  <p:stCondLst>
                                    <p:cond delay="0"/>
                                  </p:stCondLst>
                                  <p:childTnLst>
                                    <p:animMotion origin="layout" path="M 0 4.81481E-6 L 0.20046 -0.04954 " pathEditMode="relative" rAng="0" ptsTypes="AA">
                                      <p:cBhvr>
                                        <p:cTn id="12" dur="2000" fill="hold"/>
                                        <p:tgtEl>
                                          <p:spTgt spid="14"/>
                                        </p:tgtEl>
                                        <p:attrNameLst>
                                          <p:attrName>ppt_x</p:attrName>
                                          <p:attrName>ppt_y</p:attrName>
                                        </p:attrNameLst>
                                      </p:cBhvr>
                                      <p:rCtr x="10015" y="-2477"/>
                                    </p:animMotion>
                                  </p:childTnLst>
                                </p:cTn>
                              </p:par>
                              <p:par>
                                <p:cTn id="13" presetID="42" presetClass="path" presetSubtype="0" accel="50000" decel="50000" fill="hold" nodeType="withEffect">
                                  <p:stCondLst>
                                    <p:cond delay="0"/>
                                  </p:stCondLst>
                                  <p:childTnLst>
                                    <p:animMotion origin="layout" path="M 9.87654E-7 -1.11111E-6 L -0.06713 0.23634 " pathEditMode="relative" rAng="0" ptsTypes="AA">
                                      <p:cBhvr>
                                        <p:cTn id="14" dur="2000" fill="hold"/>
                                        <p:tgtEl>
                                          <p:spTgt spid="75"/>
                                        </p:tgtEl>
                                        <p:attrNameLst>
                                          <p:attrName>ppt_x</p:attrName>
                                          <p:attrName>ppt_y</p:attrName>
                                        </p:attrNameLst>
                                      </p:cBhvr>
                                      <p:rCtr x="-3364" y="11806"/>
                                    </p:animMotion>
                                  </p:childTnLst>
                                </p:cTn>
                              </p:par>
                              <p:par>
                                <p:cTn id="15" presetID="42" presetClass="path" presetSubtype="0" accel="50000" decel="50000" fill="hold" nodeType="withEffect">
                                  <p:stCondLst>
                                    <p:cond delay="0"/>
                                  </p:stCondLst>
                                  <p:childTnLst>
                                    <p:animMotion origin="layout" path="M 1.23457E-6 -2.59259E-6 L -0.27901 0.04468 " pathEditMode="relative" rAng="0" ptsTypes="AA">
                                      <p:cBhvr>
                                        <p:cTn id="16" dur="2000" fill="hold"/>
                                        <p:tgtEl>
                                          <p:spTgt spid="76"/>
                                        </p:tgtEl>
                                        <p:attrNameLst>
                                          <p:attrName>ppt_x</p:attrName>
                                          <p:attrName>ppt_y</p:attrName>
                                        </p:attrNameLst>
                                      </p:cBhvr>
                                      <p:rCtr x="-13951" y="2222"/>
                                    </p:animMotion>
                                  </p:childTnLst>
                                </p:cTn>
                              </p:par>
                            </p:childTnLst>
                          </p:cTn>
                        </p:par>
                        <p:par>
                          <p:cTn id="17" fill="hold">
                            <p:stCondLst>
                              <p:cond delay="3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
</p:tagLst>
</file>

<file path=ppt/tags/tag10.xml><?xml version="1.0" encoding="utf-8"?>
<p:tagLst xmlns:a="http://schemas.openxmlformats.org/drawingml/2006/main" xmlns:r="http://schemas.openxmlformats.org/officeDocument/2006/relationships" xmlns:p="http://schemas.openxmlformats.org/presentationml/2006/main">
  <p:tag name="TIMING" val="|3.6"/>
</p:tagLst>
</file>

<file path=ppt/tags/tag11.xml><?xml version="1.0" encoding="utf-8"?>
<p:tagLst xmlns:a="http://schemas.openxmlformats.org/drawingml/2006/main" xmlns:r="http://schemas.openxmlformats.org/officeDocument/2006/relationships" xmlns:p="http://schemas.openxmlformats.org/presentationml/2006/main">
  <p:tag name="TIMING" val="|4.6"/>
</p:tagLst>
</file>

<file path=ppt/tags/tag12.xml><?xml version="1.0" encoding="utf-8"?>
<p:tagLst xmlns:a="http://schemas.openxmlformats.org/drawingml/2006/main" xmlns:r="http://schemas.openxmlformats.org/officeDocument/2006/relationships" xmlns:p="http://schemas.openxmlformats.org/presentationml/2006/main">
  <p:tag name="TIMING" val="|4.4"/>
</p:tagLst>
</file>

<file path=ppt/tags/tag2.xml><?xml version="1.0" encoding="utf-8"?>
<p:tagLst xmlns:a="http://schemas.openxmlformats.org/drawingml/2006/main" xmlns:r="http://schemas.openxmlformats.org/officeDocument/2006/relationships" xmlns:p="http://schemas.openxmlformats.org/presentationml/2006/main">
  <p:tag name="TIMING" val="|5.6"/>
</p:tagLst>
</file>

<file path=ppt/tags/tag3.xml><?xml version="1.0" encoding="utf-8"?>
<p:tagLst xmlns:a="http://schemas.openxmlformats.org/drawingml/2006/main" xmlns:r="http://schemas.openxmlformats.org/officeDocument/2006/relationships" xmlns:p="http://schemas.openxmlformats.org/presentationml/2006/main">
  <p:tag name="TIMING" val="|5.6"/>
</p:tagLst>
</file>

<file path=ppt/tags/tag4.xml><?xml version="1.0" encoding="utf-8"?>
<p:tagLst xmlns:a="http://schemas.openxmlformats.org/drawingml/2006/main" xmlns:r="http://schemas.openxmlformats.org/officeDocument/2006/relationships" xmlns:p="http://schemas.openxmlformats.org/presentationml/2006/main">
  <p:tag name="TIMING" val="|5.9"/>
</p:tagLst>
</file>

<file path=ppt/tags/tag5.xml><?xml version="1.0" encoding="utf-8"?>
<p:tagLst xmlns:a="http://schemas.openxmlformats.org/drawingml/2006/main" xmlns:r="http://schemas.openxmlformats.org/officeDocument/2006/relationships" xmlns:p="http://schemas.openxmlformats.org/presentationml/2006/main">
  <p:tag name="TIMING" val="|5.2"/>
</p:tagLst>
</file>

<file path=ppt/tags/tag6.xml><?xml version="1.0" encoding="utf-8"?>
<p:tagLst xmlns:a="http://schemas.openxmlformats.org/drawingml/2006/main" xmlns:r="http://schemas.openxmlformats.org/officeDocument/2006/relationships" xmlns:p="http://schemas.openxmlformats.org/presentationml/2006/main">
  <p:tag name="TIMING" val="|4.9"/>
</p:tagLst>
</file>

<file path=ppt/tags/tag7.xml><?xml version="1.0" encoding="utf-8"?>
<p:tagLst xmlns:a="http://schemas.openxmlformats.org/drawingml/2006/main" xmlns:r="http://schemas.openxmlformats.org/officeDocument/2006/relationships" xmlns:p="http://schemas.openxmlformats.org/presentationml/2006/main">
  <p:tag name="TIMING" val="|6.3"/>
</p:tagLst>
</file>

<file path=ppt/tags/tag8.xml><?xml version="1.0" encoding="utf-8"?>
<p:tagLst xmlns:a="http://schemas.openxmlformats.org/drawingml/2006/main" xmlns:r="http://schemas.openxmlformats.org/officeDocument/2006/relationships" xmlns:p="http://schemas.openxmlformats.org/presentationml/2006/main">
  <p:tag name="TIMING" val="|5.6"/>
</p:tagLst>
</file>

<file path=ppt/tags/tag9.xml><?xml version="1.0" encoding="utf-8"?>
<p:tagLst xmlns:a="http://schemas.openxmlformats.org/drawingml/2006/main" xmlns:r="http://schemas.openxmlformats.org/officeDocument/2006/relationships" xmlns:p="http://schemas.openxmlformats.org/presentationml/2006/main">
  <p:tag name="TIMING" val="|3.3"/>
</p:tagLst>
</file>

<file path=ppt/theme/theme1.xml><?xml version="1.0" encoding="utf-8"?>
<a:theme xmlns:a="http://schemas.openxmlformats.org/drawingml/2006/main" name="1_標準デザイン">
  <a:themeElements>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fontScheme name="1_標準デザイン">
      <a:majorFont>
        <a:latin typeface="Arial Narrow"/>
        <a:ea typeface="ＭＳ Ｐゴシック"/>
        <a:cs typeface=""/>
      </a:majorFont>
      <a:minorFont>
        <a:latin typeface="Arial"/>
        <a:ea typeface="ＭＳ Ｐゴシック"/>
        <a:cs typeface=""/>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3600" b="0"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3600" b="0"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1_標準デザイン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1_標準デザイン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標準デザイン">
  <a:themeElements>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fontScheme name="1_標準デザイン">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1_標準デザイン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1_標準デザイン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標準デザイン">
  <a:themeElements>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fontScheme name="標準デザイン">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lnDef>
  </a:objectDefaults>
  <a:extraClrSchemeLst>
    <a:extraClrScheme>
      <a:clrScheme name="標準デザイン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標準デザイン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10.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11.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12.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13.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14.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15.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16.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2.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3.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4.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5.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6.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7.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8.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ppt/theme/themeOverride9.xml><?xml version="1.0" encoding="utf-8"?>
<a:themeOverride xmlns:a="http://schemas.openxmlformats.org/drawingml/2006/main">
  <a:clrScheme name="">
    <a:dk1>
      <a:srgbClr val="010000"/>
    </a:dk1>
    <a:lt1>
      <a:srgbClr val="FFFFFF"/>
    </a:lt1>
    <a:dk2>
      <a:srgbClr val="000000"/>
    </a:dk2>
    <a:lt2>
      <a:srgbClr val="FFFF00"/>
    </a:lt2>
    <a:accent1>
      <a:srgbClr val="CCECFF"/>
    </a:accent1>
    <a:accent2>
      <a:srgbClr val="FFFFCC"/>
    </a:accent2>
    <a:accent3>
      <a:srgbClr val="AAAAAA"/>
    </a:accent3>
    <a:accent4>
      <a:srgbClr val="DADADA"/>
    </a:accent4>
    <a:accent5>
      <a:srgbClr val="E2F4FF"/>
    </a:accent5>
    <a:accent6>
      <a:srgbClr val="E7E7B9"/>
    </a:accent6>
    <a:hlink>
      <a:srgbClr val="FF9966"/>
    </a:hlink>
    <a:folHlink>
      <a:srgbClr val="FFFFCC"/>
    </a:folHlink>
  </a:clrScheme>
</a:themeOverride>
</file>

<file path=docProps/app.xml><?xml version="1.0" encoding="utf-8"?>
<Properties xmlns="http://schemas.openxmlformats.org/officeDocument/2006/extended-properties" xmlns:vt="http://schemas.openxmlformats.org/officeDocument/2006/docPropsVTypes">
  <Template/>
  <TotalTime>0</TotalTime>
  <Words>400</Words>
  <Application>Microsoft Office PowerPoint</Application>
  <PresentationFormat>35mm スライド</PresentationFormat>
  <Paragraphs>74</Paragraphs>
  <Slides>18</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18</vt:i4>
      </vt:variant>
    </vt:vector>
  </HeadingPairs>
  <TitlesOfParts>
    <vt:vector size="27" baseType="lpstr">
      <vt:lpstr>Monotype Sorts</vt:lpstr>
      <vt:lpstr>ＭＳ Ｐゴシック</vt:lpstr>
      <vt:lpstr>Arial</vt:lpstr>
      <vt:lpstr>Arial Narrow</vt:lpstr>
      <vt:lpstr>Century</vt:lpstr>
      <vt:lpstr>Times New Roman</vt:lpstr>
      <vt:lpstr>1_標準デザイン</vt:lpstr>
      <vt:lpstr>7_標準デザイン</vt:lpstr>
      <vt:lpstr>標準デザイン</vt:lpstr>
      <vt:lpstr>考えながら、 できることを重ね、 楽しく会食しましょう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考えながら、 できることを重ね、 楽しく会食しましょう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2021-05-07T02:40:35Z</dcterms:created>
  <dcterms:modified xsi:type="dcterms:W3CDTF">2021-08-20T00:18:36Z</dcterms:modified>
</cp:coreProperties>
</file>