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0" r:id="rId1"/>
    <p:sldMasterId id="2147483758" r:id="rId2"/>
    <p:sldMasterId id="2147483770" r:id="rId3"/>
  </p:sldMasterIdLst>
  <p:notesMasterIdLst>
    <p:notesMasterId r:id="rId27"/>
  </p:notesMasterIdLst>
  <p:handoutMasterIdLst>
    <p:handoutMasterId r:id="rId28"/>
  </p:handoutMasterIdLst>
  <p:sldIdLst>
    <p:sldId id="6652" r:id="rId4"/>
    <p:sldId id="7636" r:id="rId5"/>
    <p:sldId id="8215" r:id="rId6"/>
    <p:sldId id="7750" r:id="rId7"/>
    <p:sldId id="8216" r:id="rId8"/>
    <p:sldId id="7754" r:id="rId9"/>
    <p:sldId id="7752" r:id="rId10"/>
    <p:sldId id="7751" r:id="rId11"/>
    <p:sldId id="8217" r:id="rId12"/>
    <p:sldId id="7749" r:id="rId13"/>
    <p:sldId id="8218" r:id="rId14"/>
    <p:sldId id="8212" r:id="rId15"/>
    <p:sldId id="8219" r:id="rId16"/>
    <p:sldId id="6618" r:id="rId17"/>
    <p:sldId id="8210" r:id="rId18"/>
    <p:sldId id="8220" r:id="rId19"/>
    <p:sldId id="8145" r:id="rId20"/>
    <p:sldId id="8213" r:id="rId21"/>
    <p:sldId id="8093" r:id="rId22"/>
    <p:sldId id="8214" r:id="rId23"/>
    <p:sldId id="8142" r:id="rId24"/>
    <p:sldId id="8221" r:id="rId25"/>
    <p:sldId id="8301" r:id="rId26"/>
  </p:sldIdLst>
  <p:sldSz cx="10287000" cy="6858000" type="35mm"/>
  <p:notesSz cx="6711950" cy="98631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6">
          <p15:clr>
            <a:srgbClr val="A4A3A4"/>
          </p15:clr>
        </p15:guide>
        <p15:guide id="2" pos="21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B45"/>
    <a:srgbClr val="2C7946"/>
    <a:srgbClr val="39A55F"/>
    <a:srgbClr val="FFFFFF"/>
    <a:srgbClr val="B82544"/>
    <a:srgbClr val="FFC19C"/>
    <a:srgbClr val="AAB3BD"/>
    <a:srgbClr val="8C6035"/>
    <a:srgbClr val="FFBD9A"/>
    <a:srgbClr val="CE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04" autoAdjust="0"/>
  </p:normalViewPr>
  <p:slideViewPr>
    <p:cSldViewPr snapToGrid="0">
      <p:cViewPr varScale="1">
        <p:scale>
          <a:sx n="120" d="100"/>
          <a:sy n="120" d="100"/>
        </p:scale>
        <p:origin x="810" y="9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32" y="-108"/>
      </p:cViewPr>
      <p:guideLst>
        <p:guide orient="horz" pos="3106"/>
        <p:guide pos="211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r>
              <a:rPr lang="ja-JP" altLang="en-US"/>
              <a:t>岩室紳也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365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3FF0506C-5F80-4A78-AEFA-F1B1D47EB8D5}" type="datetime1">
              <a:rPr lang="ja-JP" altLang="en-US"/>
              <a:pPr/>
              <a:t>2021/5/7</a:t>
            </a:fld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endParaRPr lang="ja-JP" altLang="en-US"/>
          </a:p>
          <a:p>
            <a:endParaRPr lang="ja-JP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365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479EFEC8-4879-4DEA-8957-1D1803B41E9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522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endParaRPr lang="en-US" altLang="ja-JP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582613" y="739775"/>
            <a:ext cx="5548312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4713"/>
            <a:ext cx="49212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F99C5831-F1E8-45D6-9EDB-E50CF0D8982C}" type="datetime1">
              <a:rPr lang="ja-JP" altLang="en-US"/>
              <a:pPr/>
              <a:t>2021/5/7</a:t>
            </a:fld>
            <a:endParaRPr lang="en-US" altLang="ja-JP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</a:defRPr>
            </a:lvl1pPr>
          </a:lstStyle>
          <a:p>
            <a:endParaRPr lang="en-US" altLang="ja-JP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9369425"/>
            <a:ext cx="29083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</a:defRPr>
            </a:lvl1pPr>
          </a:lstStyle>
          <a:p>
            <a:fld id="{85F6F44D-461E-4EB7-AB70-220CF71F296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47584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24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2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87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19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43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67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3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21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9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C5831-F1E8-45D6-9EDB-E50CF0D8982C}" type="datetime1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2021/5/7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6F44D-461E-4EB7-AB70-220CF71F2965}" type="slidenum">
              <a:rPr kumimoji="0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3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3013" y="196850"/>
            <a:ext cx="2459037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6300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8150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8693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131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0561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7108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4527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57987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39400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28301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3013" y="196850"/>
            <a:ext cx="2459037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6300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04899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31346870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11449558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64864271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82163341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28615282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5428419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539030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0284784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29990525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1234300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91425" y="196850"/>
            <a:ext cx="2459038" cy="63674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4313" y="196850"/>
            <a:ext cx="7224712" cy="63674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35954237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タイトル、テキスト、メディア クリッ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メディア プレースホルダ 3"/>
          <p:cNvSpPr>
            <a:spLocks noGrp="1"/>
          </p:cNvSpPr>
          <p:nvPr>
            <p:ph type="media"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6001679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228600" y="1585913"/>
            <a:ext cx="9821863" cy="497840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6162448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214938" y="15859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214938" y="4151313"/>
            <a:ext cx="4835525" cy="2413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8551163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313" y="196850"/>
            <a:ext cx="9815512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228600" y="1585913"/>
            <a:ext cx="4833938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4938" y="1585913"/>
            <a:ext cx="4835525" cy="4978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215105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16525" y="1585913"/>
            <a:ext cx="4835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2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  <p:transition spd="slow" advTm="102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34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 advTm="102000">
    <p:fade thruBlk="1"/>
  </p:transition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34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30417763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196850"/>
            <a:ext cx="981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5913"/>
            <a:ext cx="982186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</p:spTree>
    <p:extLst>
      <p:ext uri="{BB962C8B-B14F-4D97-AF65-F5344CB8AC3E}">
        <p14:creationId xmlns:p14="http://schemas.microsoft.com/office/powerpoint/2010/main" val="25496087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</p:sldLayoutIdLst>
  <p:transition spd="slow">
    <p:fade thruBlk="1"/>
  </p:transition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Narrow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defRPr kumimoji="1" sz="3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HChATINd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HChATINd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HChATINd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HChATINd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HChATINd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88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意外と見落とす</a:t>
            </a:r>
            <a:br>
              <a:rPr lang="en-US" altLang="ja-JP" sz="88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</a:br>
            <a:r>
              <a:rPr lang="ja-JP" altLang="en-US" sz="8800" kern="100" dirty="0">
                <a:solidFill>
                  <a:srgbClr val="FD0E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/>
                <a:ea typeface="HG創英角ﾎﾟｯﾌﾟ体"/>
                <a:cs typeface="Times New Roman"/>
              </a:rPr>
              <a:t>マスクの真実</a:t>
            </a:r>
            <a:endParaRPr lang="ja-JP" altLang="ja-JP" sz="3600" kern="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08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C26B7B1-BC91-463F-A68B-3BF060414B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556"/>
            <a:ext cx="10287000" cy="586288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16FFC8-B00E-4355-B9F6-ED87E6A1B945}"/>
              </a:ext>
            </a:extLst>
          </p:cNvPr>
          <p:cNvSpPr txBox="1"/>
          <p:nvPr/>
        </p:nvSpPr>
        <p:spPr>
          <a:xfrm>
            <a:off x="7004807" y="6611779"/>
            <a:ext cx="3460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3"/>
              </a:rPr>
              <a:t>https://www.youtube.com/watch?v=BeHChATINdA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871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0F838-D2B4-415F-8F62-6EEB5983E383}"/>
              </a:ext>
            </a:extLst>
          </p:cNvPr>
          <p:cNvSpPr txBox="1"/>
          <p:nvPr/>
        </p:nvSpPr>
        <p:spPr>
          <a:xfrm>
            <a:off x="312697" y="1305342"/>
            <a:ext cx="96616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  <a:t>マスクの真実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kern="100" dirty="0">
                <a:solidFill>
                  <a:srgbClr val="FF0000"/>
                </a:solidFill>
                <a:effectLst/>
                <a:latin typeface="Century"/>
                <a:ea typeface="HG創英角ﾎﾟｯﾌﾟ体"/>
                <a:cs typeface="Times New Roman"/>
              </a:rPr>
              <a:t>（その４）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srgbClr val="01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フェイスシールドで</a:t>
            </a:r>
            <a:r>
              <a:rPr lang="ja-JP" altLang="en-US" sz="5400" dirty="0">
                <a:solidFill>
                  <a:schemeClr val="accent1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飛沫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は直下に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8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CE590B8-5A53-45F8-B670-01CBB66609D1}"/>
              </a:ext>
            </a:extLst>
          </p:cNvPr>
          <p:cNvSpPr txBox="1"/>
          <p:nvPr/>
        </p:nvSpPr>
        <p:spPr>
          <a:xfrm>
            <a:off x="3077975" y="1218333"/>
            <a:ext cx="7209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子ども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は無意識の内に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マスク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を触るので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厳禁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29230C58-23C2-477E-B0B8-99858D60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34" y="222250"/>
            <a:ext cx="10014531" cy="1143000"/>
          </a:xfrm>
        </p:spPr>
        <p:txBody>
          <a:bodyPr/>
          <a:lstStyle/>
          <a:p>
            <a:r>
              <a:rPr lang="ja-JP" altLang="en-US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マスク</a:t>
            </a:r>
            <a:r>
              <a:rPr lang="ja-JP" altLang="en-US" sz="2000" dirty="0">
                <a:solidFill>
                  <a:schemeClr val="bg2"/>
                </a:solidFill>
              </a:rPr>
              <a:t>を介した</a:t>
            </a:r>
            <a:r>
              <a:rPr lang="ja-JP" altLang="en-US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接触（媒介物）感染</a:t>
            </a:r>
            <a:r>
              <a:rPr lang="ja-JP" altLang="en-US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→吸入感染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5C5A31-1180-4D63-871F-73AA6E904E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29" y="1591552"/>
            <a:ext cx="4011299" cy="52664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BF896BC-D558-401A-8CB4-822AA1E2FE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904" y="1591553"/>
            <a:ext cx="4011299" cy="526644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6114832-2A3D-47BE-960D-F0A000DA0C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327" y="4922419"/>
            <a:ext cx="143248" cy="144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791A622-994A-4CFE-AF8A-5FC34E1E6E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631" y="4655916"/>
            <a:ext cx="143248" cy="144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DE18201-F059-415A-ACAB-6AF825CA39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233" y="4722839"/>
            <a:ext cx="143248" cy="144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D5418C4-97DA-4C08-A21C-061BB1102E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584" y="4676938"/>
            <a:ext cx="143248" cy="144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EA4E19D-740D-427E-9089-C81A2BD33B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999" y="4901062"/>
            <a:ext cx="143248" cy="144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C493CF4-2B2E-4BAF-AA0B-3C72DAF667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99" y="4896869"/>
            <a:ext cx="143248" cy="144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5CCE549-15E0-4C97-8143-16A33DE276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336" y="4994419"/>
            <a:ext cx="143248" cy="144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3C3D21E-3ED4-4EDE-B55C-7CE1D4D45E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280" y="4655916"/>
            <a:ext cx="143248" cy="144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EFCA3D5-4ED5-448F-B6A2-F29A21DFDA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841" y="4968869"/>
            <a:ext cx="143248" cy="144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28C4498-75D5-4228-B3B8-B0E36D06C0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234" y="4941266"/>
            <a:ext cx="143248" cy="144000"/>
          </a:xfrm>
          <a:prstGeom prst="rect">
            <a:avLst/>
          </a:prstGeom>
        </p:spPr>
      </p:pic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F20C4B21-9F43-4380-A4A0-075B863C58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669" y="4412610"/>
            <a:ext cx="2273417" cy="2541864"/>
          </a:xfrm>
          <a:prstGeom prst="rect">
            <a:avLst/>
          </a:prstGeom>
        </p:spPr>
      </p:pic>
      <p:pic>
        <p:nvPicPr>
          <p:cNvPr id="11" name="図 10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BAC24DF4-9523-4398-843F-AFDEDC8B55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972" y="4412610"/>
            <a:ext cx="2080470" cy="2627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34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0F838-D2B4-415F-8F62-6EEB5983E383}"/>
              </a:ext>
            </a:extLst>
          </p:cNvPr>
          <p:cNvSpPr txBox="1"/>
          <p:nvPr/>
        </p:nvSpPr>
        <p:spPr>
          <a:xfrm>
            <a:off x="245376" y="1305342"/>
            <a:ext cx="979627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  <a:t>マスクの真実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kern="100" dirty="0">
                <a:solidFill>
                  <a:srgbClr val="FF0000"/>
                </a:solidFill>
                <a:effectLst/>
                <a:latin typeface="Century"/>
                <a:ea typeface="HG創英角ﾎﾟｯﾌﾟ体"/>
                <a:cs typeface="Times New Roman"/>
              </a:rPr>
              <a:t>（その５）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srgbClr val="01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マスクに触って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ウイルス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をつける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CE590B8-5A53-45F8-B670-01CBB66609D1}"/>
              </a:ext>
            </a:extLst>
          </p:cNvPr>
          <p:cNvSpPr txBox="1"/>
          <p:nvPr/>
        </p:nvSpPr>
        <p:spPr>
          <a:xfrm>
            <a:off x="2120986" y="1218333"/>
            <a:ext cx="811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大臣！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　外したところに設営スタッフのウイルスが・・・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itchFamily="49" charset="-128"/>
              <a:ea typeface="HG創英角ﾎﾟｯﾌﾟ体" pitchFamily="49" charset="-128"/>
              <a:cs typeface="+mn-cs"/>
            </a:endParaRPr>
          </a:p>
        </p:txBody>
      </p:sp>
      <p:pic>
        <p:nvPicPr>
          <p:cNvPr id="4" name="図 3" descr="男, 女性, 携帯電話, 探す が含まれている画像&#10;&#10;自動的に生成された説明">
            <a:extLst>
              <a:ext uri="{FF2B5EF4-FFF2-40B4-BE49-F238E27FC236}">
                <a16:creationId xmlns:a16="http://schemas.microsoft.com/office/drawing/2014/main" id="{0ED5CA41-4D49-4B0D-A9B9-88FD3B2D4F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0462"/>
            <a:ext cx="5058957" cy="4150080"/>
          </a:xfrm>
          <a:prstGeom prst="rect">
            <a:avLst/>
          </a:prstGeom>
        </p:spPr>
      </p:pic>
      <p:pic>
        <p:nvPicPr>
          <p:cNvPr id="7" name="図 6" descr="人, 男, 持つ, 女性 が含まれている画像&#10;&#10;自動的に生成された説明">
            <a:extLst>
              <a:ext uri="{FF2B5EF4-FFF2-40B4-BE49-F238E27FC236}">
                <a16:creationId xmlns:a16="http://schemas.microsoft.com/office/drawing/2014/main" id="{4D62310A-9235-449D-BA5B-C6355EB925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734" y="2120462"/>
            <a:ext cx="5099159" cy="415008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3B5ABF02-979F-45EB-AB96-3B408C66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34" y="222250"/>
            <a:ext cx="10014531" cy="1143000"/>
          </a:xfrm>
        </p:spPr>
        <p:txBody>
          <a:bodyPr/>
          <a:lstStyle/>
          <a:p>
            <a:r>
              <a:rPr lang="ja-JP" altLang="en-US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マスク</a:t>
            </a:r>
            <a:r>
              <a:rPr lang="ja-JP" altLang="en-US" sz="2000" dirty="0">
                <a:solidFill>
                  <a:schemeClr val="bg2"/>
                </a:solidFill>
              </a:rPr>
              <a:t>を介した</a:t>
            </a:r>
            <a:r>
              <a:rPr lang="ja-JP" altLang="en-US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接触（媒介物）感染</a:t>
            </a:r>
            <a:r>
              <a:rPr lang="ja-JP" altLang="en-US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→吸入感染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5874F7-98FD-45AD-9DDA-63DE5AB19B2C}"/>
              </a:ext>
            </a:extLst>
          </p:cNvPr>
          <p:cNvSpPr txBox="1"/>
          <p:nvPr/>
        </p:nvSpPr>
        <p:spPr>
          <a:xfrm>
            <a:off x="1361855" y="6270542"/>
            <a:ext cx="756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外したマスクは表面を上に向けて置きましょう！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itchFamily="49" charset="-128"/>
              <a:ea typeface="HG創英角ﾎﾟｯﾌﾟ体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4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 descr="ナイフ, タオル が含まれている画像&#10;&#10;自動的に生成された説明">
            <a:extLst>
              <a:ext uri="{FF2B5EF4-FFF2-40B4-BE49-F238E27FC236}">
                <a16:creationId xmlns:a16="http://schemas.microsoft.com/office/drawing/2014/main" id="{56C77347-209E-4F37-9CB5-9343899DF5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992" y="2694112"/>
            <a:ext cx="4869003" cy="1308466"/>
          </a:xfrm>
          <a:prstGeom prst="rect">
            <a:avLst/>
          </a:prstGeom>
        </p:spPr>
      </p:pic>
      <p:pic>
        <p:nvPicPr>
          <p:cNvPr id="47" name="図 46" descr="ナイフ, タオル が含まれている画像&#10;&#10;自動的に生成された説明">
            <a:extLst>
              <a:ext uri="{FF2B5EF4-FFF2-40B4-BE49-F238E27FC236}">
                <a16:creationId xmlns:a16="http://schemas.microsoft.com/office/drawing/2014/main" id="{C4DF1280-D25C-4E1B-A7D9-71D860812C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21503" y="2612780"/>
            <a:ext cx="4869003" cy="1308466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3B5ABF02-979F-45EB-AB96-3B408C66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65" y="17212"/>
            <a:ext cx="10014531" cy="767664"/>
          </a:xfrm>
        </p:spPr>
        <p:txBody>
          <a:bodyPr/>
          <a:lstStyle/>
          <a:p>
            <a:r>
              <a:rPr lang="ja-JP" altLang="en-US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  <a:cs typeface="+mn-cs"/>
              </a:rPr>
              <a:t>マスク</a:t>
            </a:r>
            <a:r>
              <a:rPr lang="ja-JP" altLang="en-US" dirty="0">
                <a:solidFill>
                  <a:schemeClr val="bg2"/>
                </a:solidFill>
              </a:rPr>
              <a:t>の正しい置き方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5874F7-98FD-45AD-9DDA-63DE5AB19B2C}"/>
              </a:ext>
            </a:extLst>
          </p:cNvPr>
          <p:cNvSpPr txBox="1"/>
          <p:nvPr/>
        </p:nvSpPr>
        <p:spPr>
          <a:xfrm>
            <a:off x="1361855" y="6270542"/>
            <a:ext cx="756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外したマスクは表面を上に向けて置きましょう！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itchFamily="49" charset="-128"/>
              <a:ea typeface="HG創英角ﾎﾟｯﾌﾟ体" pitchFamily="49" charset="-128"/>
              <a:cs typeface="+mn-cs"/>
            </a:endParaRPr>
          </a:p>
        </p:txBody>
      </p:sp>
      <p:pic>
        <p:nvPicPr>
          <p:cNvPr id="3" name="図 2" descr="屋内, テーブル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747C78F4-4822-4B7E-8A37-E5EBB733AE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705">
            <a:off x="103952" y="868512"/>
            <a:ext cx="4800940" cy="1673357"/>
          </a:xfrm>
          <a:prstGeom prst="rect">
            <a:avLst/>
          </a:prstGeom>
        </p:spPr>
      </p:pic>
      <p:pic>
        <p:nvPicPr>
          <p:cNvPr id="6" name="図 5" descr="屋内, 座る, 横たわ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389AEE5B-EE2A-495D-B27C-95F2449E44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01" y="1025053"/>
            <a:ext cx="4800940" cy="17451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BB24BBA-E198-4D1E-97C9-941DCF9C4B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32" y="5815015"/>
            <a:ext cx="143248" cy="144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6290847-5484-4E73-BCA2-EA0B42ABFF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432" y="5573213"/>
            <a:ext cx="143248" cy="144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2EDAEF0-A661-437E-A736-ED33D955CF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495" y="5898779"/>
            <a:ext cx="143248" cy="144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ED87F1E-C903-4F85-9681-28732F0C52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886" y="5501213"/>
            <a:ext cx="143248" cy="144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25FF87C-4460-4B3B-B58F-36BCCE9E56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695" y="5865048"/>
            <a:ext cx="143248" cy="144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2D54F8B-83BB-44F9-BB0D-7F7F57FD61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162" y="5757118"/>
            <a:ext cx="143248" cy="144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C397517-11B4-4FD9-B633-1A9C2A15F3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933" y="5566881"/>
            <a:ext cx="143248" cy="144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C8C5C2E-B454-4ED9-92B5-2269682919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879" y="5865048"/>
            <a:ext cx="143248" cy="144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900E2F2-79F0-4CAB-8ED1-CDD01A5819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898" y="5550917"/>
            <a:ext cx="143248" cy="144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25085A3-AFBF-40AC-90F7-21D05C2597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981" y="5898779"/>
            <a:ext cx="143248" cy="144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AA9DC41-EB51-4207-BB90-B7DD49BF37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989" y="5959454"/>
            <a:ext cx="143248" cy="144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F781A57-ED66-4BAA-9E97-84F7C03654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97" y="5503857"/>
            <a:ext cx="143248" cy="144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0B5F220-7E30-4646-B099-764733556C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174" y="5815015"/>
            <a:ext cx="143248" cy="144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5A23DF0-987F-4080-93F3-2F3117B406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661" y="5970779"/>
            <a:ext cx="143248" cy="144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CD4CAE2-B566-4820-BA4A-A4A28BF279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692" y="5743015"/>
            <a:ext cx="143248" cy="1440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E6D12DD-5DCE-450D-8CAA-3FEDE19188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873" y="5615882"/>
            <a:ext cx="143248" cy="144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E3312CF-04BE-466B-A50D-A6943E4A3E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050" y="6006779"/>
            <a:ext cx="143248" cy="1440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F9F2036-5301-4EE3-818E-4935246BB1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103" y="5710252"/>
            <a:ext cx="143248" cy="144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CE874AB5-F77E-4A3A-BF7D-5B246C3A6B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171" y="5779567"/>
            <a:ext cx="143248" cy="144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601C33B-8025-40A9-96A3-70243F8E96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76" y="6018240"/>
            <a:ext cx="143248" cy="144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8B77E8A-531F-4838-9ABE-2F4DE3D996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80" y="5976584"/>
            <a:ext cx="143248" cy="1440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A6BF16B-FECF-4B43-B075-D596D16E95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182" y="6138661"/>
            <a:ext cx="143248" cy="144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AB1543FD-3660-4D69-A859-579B5EC31E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744" y="5790849"/>
            <a:ext cx="143248" cy="1440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35DD556-1391-4D91-A800-2502B70E2E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756" y="6031454"/>
            <a:ext cx="143248" cy="1440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0DB6869-1D6F-47F3-AE2C-92C64DABDF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944" y="5757118"/>
            <a:ext cx="143248" cy="1440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608F389-9FB3-4642-9D99-0FF812FEB73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765" y="5774660"/>
            <a:ext cx="143248" cy="1440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E048C68-EF59-447A-9541-80F1CF581F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99" y="6120584"/>
            <a:ext cx="143248" cy="1440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B5CEFD7E-5FD4-4805-8345-76B2FB1531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423" y="5707085"/>
            <a:ext cx="143248" cy="144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1564500-ECEF-4FCE-B9EE-98FAFD15E42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61" y="5767283"/>
            <a:ext cx="143248" cy="1440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6AB42205-04A0-48F2-AEB6-37418A61B9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941" y="5635085"/>
            <a:ext cx="143248" cy="1440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5A8C7309-91A6-4456-81CD-57A12DD9FF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122" y="5507952"/>
            <a:ext cx="143248" cy="1440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791CE6CF-58F3-4B89-A757-AB830F9DE0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263" y="6006779"/>
            <a:ext cx="143248" cy="1440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4A6AF6A-F809-4D5D-B6FC-96F9048BA0A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420" y="5671637"/>
            <a:ext cx="143248" cy="144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D9C009A-256C-4559-BB03-E249E1421E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949" y="6150779"/>
            <a:ext cx="143248" cy="14400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8847BCD-971F-4225-95A9-2A4844389703}"/>
              </a:ext>
            </a:extLst>
          </p:cNvPr>
          <p:cNvSpPr txBox="1"/>
          <p:nvPr/>
        </p:nvSpPr>
        <p:spPr>
          <a:xfrm>
            <a:off x="0" y="3267156"/>
            <a:ext cx="5049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マスク</a:t>
            </a:r>
            <a:r>
              <a:rPr lang="ja-JP" altLang="en-US" sz="2800" dirty="0">
                <a:solidFill>
                  <a:srgbClr val="010000"/>
                </a:solidFill>
              </a:rPr>
              <a:t>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表面に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81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ウイルス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が付着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itchFamily="49" charset="-128"/>
              <a:ea typeface="HG創英角ﾎﾟｯﾌﾟ体" pitchFamily="49" charset="-128"/>
              <a:cs typeface="+mn-cs"/>
            </a:endParaRPr>
          </a:p>
        </p:txBody>
      </p:sp>
      <p:pic>
        <p:nvPicPr>
          <p:cNvPr id="48" name="図 47" descr="屋内, 座る, 横たわ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FA740086-2FC4-4C5D-BD96-E320C42CC2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2" y="1523179"/>
            <a:ext cx="4800940" cy="1745104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DC628245-ED19-46C2-ADA1-20D5C51756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030" y="2562763"/>
            <a:ext cx="143248" cy="144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FADF2338-9D7A-4D24-8D21-210487DEF2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023" y="2627164"/>
            <a:ext cx="143248" cy="1440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7C57A9BD-E4B8-43F8-B87B-16CFDFA7B1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071" y="2015143"/>
            <a:ext cx="143248" cy="1440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D711F7A4-6D8A-48E4-A812-EA11EBC601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101" y="1930074"/>
            <a:ext cx="143248" cy="144000"/>
          </a:xfrm>
          <a:prstGeom prst="rect">
            <a:avLst/>
          </a:prstGeom>
        </p:spPr>
      </p:pic>
      <p:pic>
        <p:nvPicPr>
          <p:cNvPr id="53" name="図 52" descr="テーブル, 座る, 机, ベッド が含まれている画像&#10;&#10;自動的に生成された説明">
            <a:extLst>
              <a:ext uri="{FF2B5EF4-FFF2-40B4-BE49-F238E27FC236}">
                <a16:creationId xmlns:a16="http://schemas.microsoft.com/office/drawing/2014/main" id="{BCE39E59-2CF9-475F-97EC-6AF25B89EEC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800" y="1420047"/>
            <a:ext cx="4847329" cy="1922802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D7651AA6-AC9A-4BD5-B414-19D64EAE94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468" y="2846152"/>
            <a:ext cx="143248" cy="144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A5BE2292-D88D-4CB3-855A-77359B813E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236" y="3076369"/>
            <a:ext cx="143248" cy="14400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B86378AF-1969-45B6-BC6F-9D80A91425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625" y="1859625"/>
            <a:ext cx="143248" cy="1440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60E7089-2E80-46BE-8AA4-C1B5A32531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519" y="2942790"/>
            <a:ext cx="143248" cy="1440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955B3A1D-3AE8-4E94-B1D8-C0685FCAB0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313" y="1747330"/>
            <a:ext cx="143248" cy="144000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D822FEB-0890-418B-BB3C-309A4D26163F}"/>
              </a:ext>
            </a:extLst>
          </p:cNvPr>
          <p:cNvSpPr txBox="1"/>
          <p:nvPr/>
        </p:nvSpPr>
        <p:spPr>
          <a:xfrm>
            <a:off x="5157100" y="3267156"/>
            <a:ext cx="4870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マスク</a:t>
            </a:r>
            <a:r>
              <a:rPr lang="ja-JP" altLang="en-US" sz="2800" dirty="0">
                <a:solidFill>
                  <a:srgbClr val="010000"/>
                </a:solidFill>
              </a:rPr>
              <a:t>の</a:t>
            </a:r>
            <a:r>
              <a:rPr lang="en-US" altLang="ja-JP" sz="2800" dirty="0">
                <a:solidFill>
                  <a:srgbClr val="010000"/>
                </a:solidFill>
              </a:rPr>
              <a:t>4</a:t>
            </a:r>
            <a:r>
              <a:rPr lang="ja-JP" altLang="en-US" sz="2800" dirty="0">
                <a:solidFill>
                  <a:srgbClr val="010000"/>
                </a:solidFill>
              </a:rPr>
              <a:t>隅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81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ウイルス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が付着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創英角ﾎﾟｯﾌﾟ体" pitchFamily="49" charset="-128"/>
              <a:ea typeface="HG創英角ﾎﾟｯﾌﾟ体" pitchFamily="49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AD8B79-DD25-41AE-BEBA-4865A8821FB9}"/>
              </a:ext>
            </a:extLst>
          </p:cNvPr>
          <p:cNvSpPr txBox="1"/>
          <p:nvPr/>
        </p:nvSpPr>
        <p:spPr>
          <a:xfrm>
            <a:off x="1926749" y="3753454"/>
            <a:ext cx="1031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>
                <a:solidFill>
                  <a:srgbClr val="B81B45"/>
                </a:solidFill>
              </a:rPr>
              <a:t>×</a:t>
            </a:r>
            <a:endParaRPr kumimoji="1" lang="ja-JP" altLang="en-US" sz="5400" dirty="0">
              <a:solidFill>
                <a:srgbClr val="B81B45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4FAF021-7421-49F1-B026-A008EA45E672}"/>
              </a:ext>
            </a:extLst>
          </p:cNvPr>
          <p:cNvSpPr txBox="1"/>
          <p:nvPr/>
        </p:nvSpPr>
        <p:spPr>
          <a:xfrm>
            <a:off x="7226818" y="391537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B81B45"/>
                </a:solidFill>
              </a:rPr>
              <a:t>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9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3E-6 -1.11111E-6 L 0.00509 0.2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20988E-6 1.11111E-6 L 0.00108 0.30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3.7037E-7 L 0.00741 0.211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109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4.44444E-6 L 0.00016 0.298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59" grpId="0"/>
      <p:bldP spid="2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0F838-D2B4-415F-8F62-6EEB5983E383}"/>
              </a:ext>
            </a:extLst>
          </p:cNvPr>
          <p:cNvSpPr txBox="1"/>
          <p:nvPr/>
        </p:nvSpPr>
        <p:spPr>
          <a:xfrm>
            <a:off x="1527781" y="1305342"/>
            <a:ext cx="72314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  <a:t>マスクの真実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kern="100" dirty="0">
                <a:solidFill>
                  <a:srgbClr val="FF0000"/>
                </a:solidFill>
                <a:effectLst/>
                <a:latin typeface="Century"/>
                <a:ea typeface="HG創英角ﾎﾟｯﾌﾟ体"/>
                <a:cs typeface="Times New Roman"/>
              </a:rPr>
              <a:t>（その６）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srgbClr val="01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マスクの外し方に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注意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を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6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35BB17-59E8-4813-B12D-D08002E5DC80}"/>
              </a:ext>
            </a:extLst>
          </p:cNvPr>
          <p:cNvSpPr txBox="1"/>
          <p:nvPr/>
        </p:nvSpPr>
        <p:spPr>
          <a:xfrm>
            <a:off x="1973401" y="2644170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  <a:t>マスク再考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A9E58464-7D21-4BFF-B0EC-C538CA120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2841" y="-334232"/>
            <a:ext cx="4406265" cy="3429000"/>
          </a:xfrm>
          <a:prstGeom prst="rect">
            <a:avLst/>
          </a:prstGeom>
        </p:spPr>
      </p:pic>
      <p:pic>
        <p:nvPicPr>
          <p:cNvPr id="5" name="図 4" descr="おもちゃ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9B26ABD-DCB6-4F36-B529-D47575954D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633" y="3611666"/>
            <a:ext cx="4406265" cy="3229402"/>
          </a:xfrm>
          <a:prstGeom prst="rect">
            <a:avLst/>
          </a:prstGeom>
        </p:spPr>
      </p:pic>
      <p:pic>
        <p:nvPicPr>
          <p:cNvPr id="7" name="図 6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3ED17837-58AB-4583-9EA1-167E9893B1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6771" y="-122204"/>
            <a:ext cx="3519310" cy="3229457"/>
          </a:xfrm>
          <a:prstGeom prst="rect">
            <a:avLst/>
          </a:prstGeom>
        </p:spPr>
      </p:pic>
      <p:pic>
        <p:nvPicPr>
          <p:cNvPr id="9" name="図 8" descr="シャツ, 男, 衣類, 持つ が含まれている画像&#10;&#10;自動的に生成された説明">
            <a:extLst>
              <a:ext uri="{FF2B5EF4-FFF2-40B4-BE49-F238E27FC236}">
                <a16:creationId xmlns:a16="http://schemas.microsoft.com/office/drawing/2014/main" id="{F653B3B2-099B-443A-99D3-F9A49E1F44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645" y="3176944"/>
            <a:ext cx="3519310" cy="3571689"/>
          </a:xfrm>
          <a:prstGeom prst="rect">
            <a:avLst/>
          </a:prstGeom>
        </p:spPr>
      </p:pic>
      <p:pic>
        <p:nvPicPr>
          <p:cNvPr id="11" name="図 10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B73D2EE3-756C-4E16-A2B5-FFD0ED2574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0142" y="3253364"/>
            <a:ext cx="5080583" cy="3268192"/>
          </a:xfrm>
          <a:prstGeom prst="rect">
            <a:avLst/>
          </a:prstGeom>
        </p:spPr>
      </p:pic>
      <p:pic>
        <p:nvPicPr>
          <p:cNvPr id="14" name="図 13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3A7843ED-9713-4110-8400-631482E33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684" y="-162191"/>
            <a:ext cx="5080583" cy="3111636"/>
          </a:xfrm>
          <a:prstGeom prst="rect">
            <a:avLst/>
          </a:prstGeom>
        </p:spPr>
      </p:pic>
      <p:pic>
        <p:nvPicPr>
          <p:cNvPr id="16" name="図 15" descr="紙の上に置かれた下着&#10;&#10;中程度の精度で自動的に生成された説明">
            <a:extLst>
              <a:ext uri="{FF2B5EF4-FFF2-40B4-BE49-F238E27FC236}">
                <a16:creationId xmlns:a16="http://schemas.microsoft.com/office/drawing/2014/main" id="{E112620A-746A-4D05-BCAA-8E7DA021F0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424" y="1380268"/>
            <a:ext cx="1967559" cy="1030933"/>
          </a:xfrm>
          <a:prstGeom prst="rect">
            <a:avLst/>
          </a:prstGeom>
        </p:spPr>
      </p:pic>
      <p:pic>
        <p:nvPicPr>
          <p:cNvPr id="17" name="図 16" descr="紙の上に置かれた下着&#10;&#10;中程度の精度で自動的に生成された説明">
            <a:extLst>
              <a:ext uri="{FF2B5EF4-FFF2-40B4-BE49-F238E27FC236}">
                <a16:creationId xmlns:a16="http://schemas.microsoft.com/office/drawing/2014/main" id="{7DFC1D38-E8E5-4E91-8DB9-EC5B51E200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8855">
            <a:off x="7916395" y="1566556"/>
            <a:ext cx="1916637" cy="1229483"/>
          </a:xfrm>
          <a:prstGeom prst="rect">
            <a:avLst/>
          </a:prstGeom>
        </p:spPr>
      </p:pic>
      <p:pic>
        <p:nvPicPr>
          <p:cNvPr id="18" name="図 17" descr="紙の上に置かれた下着&#10;&#10;中程度の精度で自動的に生成された説明">
            <a:extLst>
              <a:ext uri="{FF2B5EF4-FFF2-40B4-BE49-F238E27FC236}">
                <a16:creationId xmlns:a16="http://schemas.microsoft.com/office/drawing/2014/main" id="{1A539438-86F8-4D4A-96BC-D580E6B0392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9933">
            <a:off x="691086" y="1209286"/>
            <a:ext cx="1598407" cy="1228415"/>
          </a:xfrm>
          <a:prstGeom prst="rect">
            <a:avLst/>
          </a:prstGeom>
        </p:spPr>
      </p:pic>
      <p:pic>
        <p:nvPicPr>
          <p:cNvPr id="24" name="図 23" descr="紙の上に置かれた下着&#10;&#10;中程度の精度で自動的に生成された説明">
            <a:extLst>
              <a:ext uri="{FF2B5EF4-FFF2-40B4-BE49-F238E27FC236}">
                <a16:creationId xmlns:a16="http://schemas.microsoft.com/office/drawing/2014/main" id="{F4D9A92C-F8C8-4DFC-B8C8-3DFAFEBFC36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6834">
            <a:off x="7875430" y="4942690"/>
            <a:ext cx="1904189" cy="1150411"/>
          </a:xfrm>
          <a:prstGeom prst="rect">
            <a:avLst/>
          </a:prstGeom>
        </p:spPr>
      </p:pic>
      <p:pic>
        <p:nvPicPr>
          <p:cNvPr id="27" name="図 26" descr="紙の上に置かれた下着&#10;&#10;中程度の精度で自動的に生成された説明">
            <a:extLst>
              <a:ext uri="{FF2B5EF4-FFF2-40B4-BE49-F238E27FC236}">
                <a16:creationId xmlns:a16="http://schemas.microsoft.com/office/drawing/2014/main" id="{94AD9D00-41B7-4219-A234-5458D47EB89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1183">
            <a:off x="738391" y="4973314"/>
            <a:ext cx="1484347" cy="1038270"/>
          </a:xfrm>
          <a:prstGeom prst="rect">
            <a:avLst/>
          </a:prstGeom>
        </p:spPr>
      </p:pic>
      <p:pic>
        <p:nvPicPr>
          <p:cNvPr id="30" name="図 29" descr="紙の上に置かれた下着&#10;&#10;中程度の精度で自動的に生成された説明">
            <a:extLst>
              <a:ext uri="{FF2B5EF4-FFF2-40B4-BE49-F238E27FC236}">
                <a16:creationId xmlns:a16="http://schemas.microsoft.com/office/drawing/2014/main" id="{2966A034-D360-4C1B-A69F-13CE4E19349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5237">
            <a:off x="4425630" y="5020282"/>
            <a:ext cx="1589340" cy="978538"/>
          </a:xfrm>
          <a:prstGeom prst="rect">
            <a:avLst/>
          </a:prstGeom>
        </p:spPr>
      </p:pic>
      <p:sp>
        <p:nvSpPr>
          <p:cNvPr id="37" name="タイトル 1">
            <a:extLst>
              <a:ext uri="{FF2B5EF4-FFF2-40B4-BE49-F238E27FC236}">
                <a16:creationId xmlns:a16="http://schemas.microsoft.com/office/drawing/2014/main" id="{1000C86F-81FD-4EB8-B9F4-5B90AA6F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216" y="3199688"/>
            <a:ext cx="4216567" cy="458623"/>
          </a:xfrm>
        </p:spPr>
        <p:txBody>
          <a:bodyPr/>
          <a:lstStyle/>
          <a:p>
            <a:pPr lvl="0" eaLnBrk="0" hangingPunct="0">
              <a:lnSpc>
                <a:spcPct val="100000"/>
              </a:lnSpc>
              <a:defRPr/>
            </a:pPr>
            <a:r>
              <a:rPr lang="ja-JP" altLang="en-US" sz="2800" kern="1200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+mn-cs"/>
              </a:rPr>
              <a:t>印象は？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8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 bwMode="auto">
          <a:xfrm>
            <a:off x="958981" y="1729490"/>
            <a:ext cx="1598211" cy="1439187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1993334" y="2784635"/>
            <a:ext cx="294198" cy="5168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" name="グループ化 68"/>
          <p:cNvGrpSpPr/>
          <p:nvPr/>
        </p:nvGrpSpPr>
        <p:grpSpPr>
          <a:xfrm>
            <a:off x="1340642" y="3319751"/>
            <a:ext cx="1810721" cy="3064657"/>
            <a:chOff x="1340642" y="3319751"/>
            <a:chExt cx="1810721" cy="3064657"/>
          </a:xfrm>
        </p:grpSpPr>
        <p:sp>
          <p:nvSpPr>
            <p:cNvPr id="63" name="円/楕円 62"/>
            <p:cNvSpPr/>
            <p:nvPr/>
          </p:nvSpPr>
          <p:spPr bwMode="auto">
            <a:xfrm>
              <a:off x="1340642" y="3319751"/>
              <a:ext cx="1620000" cy="1620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4" name="正方形/長方形 63"/>
            <p:cNvSpPr/>
            <p:nvPr/>
          </p:nvSpPr>
          <p:spPr bwMode="auto">
            <a:xfrm rot="21025458">
              <a:off x="1531363" y="4158043"/>
              <a:ext cx="1620000" cy="2226365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9366" y="196850"/>
            <a:ext cx="8288268" cy="793299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bg2"/>
                </a:solidFill>
              </a:rPr>
              <a:t>咳エチケットは</a:t>
            </a:r>
            <a:r>
              <a:rPr lang="ja-JP" altLang="en-US" dirty="0">
                <a:solidFill>
                  <a:schemeClr val="bg2"/>
                </a:solidFill>
              </a:rPr>
              <a:t>予防対策の基本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65" name="フリーフォーム 64"/>
          <p:cNvSpPr/>
          <p:nvPr/>
        </p:nvSpPr>
        <p:spPr bwMode="auto">
          <a:xfrm>
            <a:off x="579121" y="3920800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48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2627832" y="2737502"/>
            <a:ext cx="1403892" cy="1821679"/>
            <a:chOff x="2627832" y="2737502"/>
            <a:chExt cx="1403892" cy="1821679"/>
          </a:xfrm>
        </p:grpSpPr>
        <p:sp>
          <p:nvSpPr>
            <p:cNvPr id="73" name="フリーフォーム 72"/>
            <p:cNvSpPr/>
            <p:nvPr/>
          </p:nvSpPr>
          <p:spPr bwMode="auto">
            <a:xfrm>
              <a:off x="2802981" y="3078860"/>
              <a:ext cx="1228743" cy="1480321"/>
            </a:xfrm>
            <a:custGeom>
              <a:avLst/>
              <a:gdLst>
                <a:gd name="connsiteX0" fmla="*/ 404026 w 1114751"/>
                <a:gd name="connsiteY0" fmla="*/ 31809 h 1480321"/>
                <a:gd name="connsiteX1" fmla="*/ 708826 w 1114751"/>
                <a:gd name="connsiteY1" fmla="*/ 256848 h 1480321"/>
                <a:gd name="connsiteX2" fmla="*/ 928168 w 1114751"/>
                <a:gd name="connsiteY2" fmla="*/ 436310 h 1480321"/>
                <a:gd name="connsiteX3" fmla="*/ 1039263 w 1114751"/>
                <a:gd name="connsiteY3" fmla="*/ 598680 h 1480321"/>
                <a:gd name="connsiteX4" fmla="*/ 1110478 w 1114751"/>
                <a:gd name="connsiteY4" fmla="*/ 860751 h 1480321"/>
                <a:gd name="connsiteX5" fmla="*/ 1064901 w 1114751"/>
                <a:gd name="connsiteY5" fmla="*/ 1202583 h 1480321"/>
                <a:gd name="connsiteX6" fmla="*/ 822770 w 1114751"/>
                <a:gd name="connsiteY6" fmla="*/ 1444714 h 1480321"/>
                <a:gd name="connsiteX7" fmla="*/ 321416 w 1114751"/>
                <a:gd name="connsiteY7" fmla="*/ 1416228 h 1480321"/>
                <a:gd name="connsiteX8" fmla="*/ 119166 w 1114751"/>
                <a:gd name="connsiteY8" fmla="*/ 1384893 h 1480321"/>
                <a:gd name="connsiteX9" fmla="*/ 28011 w 1114751"/>
                <a:gd name="connsiteY9" fmla="*/ 1330770 h 1480321"/>
                <a:gd name="connsiteX10" fmla="*/ 42254 w 1114751"/>
                <a:gd name="connsiteY10" fmla="*/ 1199734 h 1480321"/>
                <a:gd name="connsiteX11" fmla="*/ 281536 w 1114751"/>
                <a:gd name="connsiteY11" fmla="*/ 1208280 h 1480321"/>
                <a:gd name="connsiteX12" fmla="*/ 634762 w 1114751"/>
                <a:gd name="connsiteY12" fmla="*/ 1251009 h 1480321"/>
                <a:gd name="connsiteX13" fmla="*/ 802830 w 1114751"/>
                <a:gd name="connsiteY13" fmla="*/ 1216826 h 1480321"/>
                <a:gd name="connsiteX14" fmla="*/ 896833 w 1114751"/>
                <a:gd name="connsiteY14" fmla="*/ 1014576 h 1480321"/>
                <a:gd name="connsiteX15" fmla="*/ 871196 w 1114751"/>
                <a:gd name="connsiteY15" fmla="*/ 746807 h 1480321"/>
                <a:gd name="connsiteX16" fmla="*/ 748706 w 1114751"/>
                <a:gd name="connsiteY16" fmla="*/ 570194 h 1480321"/>
                <a:gd name="connsiteX17" fmla="*/ 543607 w 1114751"/>
                <a:gd name="connsiteY17" fmla="*/ 410673 h 1480321"/>
                <a:gd name="connsiteX18" fmla="*/ 352751 w 1114751"/>
                <a:gd name="connsiteY18" fmla="*/ 265394 h 1480321"/>
                <a:gd name="connsiteX19" fmla="*/ 287233 w 1114751"/>
                <a:gd name="connsiteY19" fmla="*/ 222665 h 1480321"/>
                <a:gd name="connsiteX20" fmla="*/ 295779 w 1114751"/>
                <a:gd name="connsiteY20" fmla="*/ 65992 h 1480321"/>
                <a:gd name="connsiteX21" fmla="*/ 404026 w 1114751"/>
                <a:gd name="connsiteY21" fmla="*/ 31809 h 1480321"/>
                <a:gd name="connsiteX0" fmla="*/ 408260 w 1118985"/>
                <a:gd name="connsiteY0" fmla="*/ 31809 h 1480321"/>
                <a:gd name="connsiteX1" fmla="*/ 713060 w 1118985"/>
                <a:gd name="connsiteY1" fmla="*/ 256848 h 1480321"/>
                <a:gd name="connsiteX2" fmla="*/ 932402 w 1118985"/>
                <a:gd name="connsiteY2" fmla="*/ 436310 h 1480321"/>
                <a:gd name="connsiteX3" fmla="*/ 1043497 w 1118985"/>
                <a:gd name="connsiteY3" fmla="*/ 598680 h 1480321"/>
                <a:gd name="connsiteX4" fmla="*/ 1114712 w 1118985"/>
                <a:gd name="connsiteY4" fmla="*/ 860751 h 1480321"/>
                <a:gd name="connsiteX5" fmla="*/ 1069135 w 1118985"/>
                <a:gd name="connsiteY5" fmla="*/ 1202583 h 1480321"/>
                <a:gd name="connsiteX6" fmla="*/ 827004 w 1118985"/>
                <a:gd name="connsiteY6" fmla="*/ 1444714 h 1480321"/>
                <a:gd name="connsiteX7" fmla="*/ 325650 w 1118985"/>
                <a:gd name="connsiteY7" fmla="*/ 1416228 h 1480321"/>
                <a:gd name="connsiteX8" fmla="*/ 123400 w 1118985"/>
                <a:gd name="connsiteY8" fmla="*/ 1384893 h 1480321"/>
                <a:gd name="connsiteX9" fmla="*/ 32245 w 1118985"/>
                <a:gd name="connsiteY9" fmla="*/ 1330770 h 1480321"/>
                <a:gd name="connsiteX10" fmla="*/ 46488 w 1118985"/>
                <a:gd name="connsiteY10" fmla="*/ 1199734 h 1480321"/>
                <a:gd name="connsiteX11" fmla="*/ 311170 w 1118985"/>
                <a:gd name="connsiteY11" fmla="*/ 1089746 h 1480321"/>
                <a:gd name="connsiteX12" fmla="*/ 638996 w 1118985"/>
                <a:gd name="connsiteY12" fmla="*/ 1251009 h 1480321"/>
                <a:gd name="connsiteX13" fmla="*/ 807064 w 1118985"/>
                <a:gd name="connsiteY13" fmla="*/ 1216826 h 1480321"/>
                <a:gd name="connsiteX14" fmla="*/ 901067 w 1118985"/>
                <a:gd name="connsiteY14" fmla="*/ 1014576 h 1480321"/>
                <a:gd name="connsiteX15" fmla="*/ 875430 w 1118985"/>
                <a:gd name="connsiteY15" fmla="*/ 746807 h 1480321"/>
                <a:gd name="connsiteX16" fmla="*/ 752940 w 1118985"/>
                <a:gd name="connsiteY16" fmla="*/ 570194 h 1480321"/>
                <a:gd name="connsiteX17" fmla="*/ 547841 w 1118985"/>
                <a:gd name="connsiteY17" fmla="*/ 410673 h 1480321"/>
                <a:gd name="connsiteX18" fmla="*/ 356985 w 1118985"/>
                <a:gd name="connsiteY18" fmla="*/ 265394 h 1480321"/>
                <a:gd name="connsiteX19" fmla="*/ 291467 w 1118985"/>
                <a:gd name="connsiteY19" fmla="*/ 222665 h 1480321"/>
                <a:gd name="connsiteX20" fmla="*/ 300013 w 1118985"/>
                <a:gd name="connsiteY20" fmla="*/ 65992 h 1480321"/>
                <a:gd name="connsiteX21" fmla="*/ 408260 w 1118985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32129 w 1212118"/>
                <a:gd name="connsiteY12" fmla="*/ 1251009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968563 w 1212118"/>
                <a:gd name="connsiteY14" fmla="*/ 746807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40143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136630 w 1212118"/>
                <a:gd name="connsiteY2" fmla="*/ 598680 h 1480321"/>
                <a:gd name="connsiteX3" fmla="*/ 1207845 w 1212118"/>
                <a:gd name="connsiteY3" fmla="*/ 860751 h 1480321"/>
                <a:gd name="connsiteX4" fmla="*/ 1162268 w 1212118"/>
                <a:gd name="connsiteY4" fmla="*/ 1202583 h 1480321"/>
                <a:gd name="connsiteX5" fmla="*/ 920137 w 1212118"/>
                <a:gd name="connsiteY5" fmla="*/ 1444714 h 1480321"/>
                <a:gd name="connsiteX6" fmla="*/ 418783 w 1212118"/>
                <a:gd name="connsiteY6" fmla="*/ 1416228 h 1480321"/>
                <a:gd name="connsiteX7" fmla="*/ 216533 w 1212118"/>
                <a:gd name="connsiteY7" fmla="*/ 1384893 h 1480321"/>
                <a:gd name="connsiteX8" fmla="*/ 125378 w 1212118"/>
                <a:gd name="connsiteY8" fmla="*/ 1330770 h 1480321"/>
                <a:gd name="connsiteX9" fmla="*/ 46488 w 1212118"/>
                <a:gd name="connsiteY9" fmla="*/ 1089667 h 1480321"/>
                <a:gd name="connsiteX10" fmla="*/ 404303 w 1212118"/>
                <a:gd name="connsiteY10" fmla="*/ 1089746 h 1480321"/>
                <a:gd name="connsiteX11" fmla="*/ 765996 w 1212118"/>
                <a:gd name="connsiteY11" fmla="*/ 1140942 h 1480321"/>
                <a:gd name="connsiteX12" fmla="*/ 911073 w 1212118"/>
                <a:gd name="connsiteY12" fmla="*/ 1031201 h 1480321"/>
                <a:gd name="connsiteX13" fmla="*/ 892363 w 1212118"/>
                <a:gd name="connsiteY13" fmla="*/ 831474 h 1480321"/>
                <a:gd name="connsiteX14" fmla="*/ 785606 w 1212118"/>
                <a:gd name="connsiteY14" fmla="*/ 639436 h 1480321"/>
                <a:gd name="connsiteX15" fmla="*/ 607108 w 1212118"/>
                <a:gd name="connsiteY15" fmla="*/ 444539 h 1480321"/>
                <a:gd name="connsiteX16" fmla="*/ 384600 w 1212118"/>
                <a:gd name="connsiteY16" fmla="*/ 222665 h 1480321"/>
                <a:gd name="connsiteX17" fmla="*/ 393146 w 1212118"/>
                <a:gd name="connsiteY17" fmla="*/ 65992 h 1480321"/>
                <a:gd name="connsiteX18" fmla="*/ 501393 w 1212118"/>
                <a:gd name="connsiteY18" fmla="*/ 31809 h 1480321"/>
                <a:gd name="connsiteX0" fmla="*/ 501393 w 1228743"/>
                <a:gd name="connsiteY0" fmla="*/ 31809 h 1480321"/>
                <a:gd name="connsiteX1" fmla="*/ 806193 w 1228743"/>
                <a:gd name="connsiteY1" fmla="*/ 256848 h 1480321"/>
                <a:gd name="connsiteX2" fmla="*/ 1136630 w 1228743"/>
                <a:gd name="connsiteY2" fmla="*/ 598680 h 1480321"/>
                <a:gd name="connsiteX3" fmla="*/ 1224470 w 1228743"/>
                <a:gd name="connsiteY3" fmla="*/ 894002 h 1480321"/>
                <a:gd name="connsiteX4" fmla="*/ 1162268 w 1228743"/>
                <a:gd name="connsiteY4" fmla="*/ 1202583 h 1480321"/>
                <a:gd name="connsiteX5" fmla="*/ 920137 w 1228743"/>
                <a:gd name="connsiteY5" fmla="*/ 1444714 h 1480321"/>
                <a:gd name="connsiteX6" fmla="*/ 418783 w 1228743"/>
                <a:gd name="connsiteY6" fmla="*/ 1416228 h 1480321"/>
                <a:gd name="connsiteX7" fmla="*/ 216533 w 1228743"/>
                <a:gd name="connsiteY7" fmla="*/ 1384893 h 1480321"/>
                <a:gd name="connsiteX8" fmla="*/ 125378 w 1228743"/>
                <a:gd name="connsiteY8" fmla="*/ 1330770 h 1480321"/>
                <a:gd name="connsiteX9" fmla="*/ 46488 w 1228743"/>
                <a:gd name="connsiteY9" fmla="*/ 1089667 h 1480321"/>
                <a:gd name="connsiteX10" fmla="*/ 404303 w 1228743"/>
                <a:gd name="connsiteY10" fmla="*/ 1089746 h 1480321"/>
                <a:gd name="connsiteX11" fmla="*/ 765996 w 1228743"/>
                <a:gd name="connsiteY11" fmla="*/ 1140942 h 1480321"/>
                <a:gd name="connsiteX12" fmla="*/ 911073 w 1228743"/>
                <a:gd name="connsiteY12" fmla="*/ 1031201 h 1480321"/>
                <a:gd name="connsiteX13" fmla="*/ 892363 w 1228743"/>
                <a:gd name="connsiteY13" fmla="*/ 831474 h 1480321"/>
                <a:gd name="connsiteX14" fmla="*/ 785606 w 1228743"/>
                <a:gd name="connsiteY14" fmla="*/ 639436 h 1480321"/>
                <a:gd name="connsiteX15" fmla="*/ 607108 w 1228743"/>
                <a:gd name="connsiteY15" fmla="*/ 444539 h 1480321"/>
                <a:gd name="connsiteX16" fmla="*/ 384600 w 1228743"/>
                <a:gd name="connsiteY16" fmla="*/ 222665 h 1480321"/>
                <a:gd name="connsiteX17" fmla="*/ 393146 w 1228743"/>
                <a:gd name="connsiteY17" fmla="*/ 65992 h 1480321"/>
                <a:gd name="connsiteX18" fmla="*/ 501393 w 1228743"/>
                <a:gd name="connsiteY18" fmla="*/ 31809 h 14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8743" h="1480321">
                  <a:moveTo>
                    <a:pt x="501393" y="31809"/>
                  </a:moveTo>
                  <a:cubicBezTo>
                    <a:pt x="570234" y="63618"/>
                    <a:pt x="700320" y="162370"/>
                    <a:pt x="806193" y="256848"/>
                  </a:cubicBezTo>
                  <a:cubicBezTo>
                    <a:pt x="912066" y="351326"/>
                    <a:pt x="1066917" y="492488"/>
                    <a:pt x="1136630" y="598680"/>
                  </a:cubicBezTo>
                  <a:cubicBezTo>
                    <a:pt x="1206343" y="704872"/>
                    <a:pt x="1220197" y="793352"/>
                    <a:pt x="1224470" y="894002"/>
                  </a:cubicBezTo>
                  <a:cubicBezTo>
                    <a:pt x="1228743" y="994652"/>
                    <a:pt x="1212990" y="1110798"/>
                    <a:pt x="1162268" y="1202583"/>
                  </a:cubicBezTo>
                  <a:cubicBezTo>
                    <a:pt x="1111546" y="1294368"/>
                    <a:pt x="1044051" y="1409107"/>
                    <a:pt x="920137" y="1444714"/>
                  </a:cubicBezTo>
                  <a:cubicBezTo>
                    <a:pt x="796223" y="1480321"/>
                    <a:pt x="536050" y="1426198"/>
                    <a:pt x="418783" y="1416228"/>
                  </a:cubicBezTo>
                  <a:cubicBezTo>
                    <a:pt x="301516" y="1406258"/>
                    <a:pt x="265434" y="1399136"/>
                    <a:pt x="216533" y="1384893"/>
                  </a:cubicBezTo>
                  <a:cubicBezTo>
                    <a:pt x="167632" y="1370650"/>
                    <a:pt x="153719" y="1379974"/>
                    <a:pt x="125378" y="1330770"/>
                  </a:cubicBezTo>
                  <a:cubicBezTo>
                    <a:pt x="97037" y="1281566"/>
                    <a:pt x="0" y="1129838"/>
                    <a:pt x="46488" y="1089667"/>
                  </a:cubicBezTo>
                  <a:cubicBezTo>
                    <a:pt x="92976" y="1049496"/>
                    <a:pt x="284385" y="1081200"/>
                    <a:pt x="404303" y="1089746"/>
                  </a:cubicBezTo>
                  <a:cubicBezTo>
                    <a:pt x="524221" y="1098292"/>
                    <a:pt x="681534" y="1150699"/>
                    <a:pt x="765996" y="1140942"/>
                  </a:cubicBezTo>
                  <a:cubicBezTo>
                    <a:pt x="850458" y="1131185"/>
                    <a:pt x="890012" y="1082779"/>
                    <a:pt x="911073" y="1031201"/>
                  </a:cubicBezTo>
                  <a:cubicBezTo>
                    <a:pt x="932134" y="979623"/>
                    <a:pt x="913274" y="896768"/>
                    <a:pt x="892363" y="831474"/>
                  </a:cubicBezTo>
                  <a:cubicBezTo>
                    <a:pt x="871452" y="766180"/>
                    <a:pt x="833149" y="703925"/>
                    <a:pt x="785606" y="639436"/>
                  </a:cubicBezTo>
                  <a:cubicBezTo>
                    <a:pt x="738064" y="574947"/>
                    <a:pt x="607108" y="444539"/>
                    <a:pt x="607108" y="444539"/>
                  </a:cubicBezTo>
                  <a:lnTo>
                    <a:pt x="384600" y="222665"/>
                  </a:lnTo>
                  <a:cubicBezTo>
                    <a:pt x="376767" y="189431"/>
                    <a:pt x="372731" y="96852"/>
                    <a:pt x="393146" y="65992"/>
                  </a:cubicBezTo>
                  <a:cubicBezTo>
                    <a:pt x="413561" y="35132"/>
                    <a:pt x="432552" y="0"/>
                    <a:pt x="501393" y="31809"/>
                  </a:cubicBez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 w="31750" cap="flat" cmpd="sng" algn="ctr">
              <a:solidFill>
                <a:schemeClr val="tx1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71" name="フリーフォーム 70"/>
            <p:cNvSpPr/>
            <p:nvPr/>
          </p:nvSpPr>
          <p:spPr bwMode="auto">
            <a:xfrm>
              <a:off x="2627832" y="2737502"/>
              <a:ext cx="654702" cy="565922"/>
            </a:xfrm>
            <a:custGeom>
              <a:avLst/>
              <a:gdLst>
                <a:gd name="connsiteX0" fmla="*/ 47002 w 654702"/>
                <a:gd name="connsiteY0" fmla="*/ 122491 h 565922"/>
                <a:gd name="connsiteX1" fmla="*/ 115368 w 654702"/>
                <a:gd name="connsiteY1" fmla="*/ 45578 h 565922"/>
                <a:gd name="connsiteX2" fmla="*/ 240706 w 654702"/>
                <a:gd name="connsiteY2" fmla="*/ 2849 h 565922"/>
                <a:gd name="connsiteX3" fmla="*/ 454351 w 654702"/>
                <a:gd name="connsiteY3" fmla="*/ 62670 h 565922"/>
                <a:gd name="connsiteX4" fmla="*/ 602478 w 654702"/>
                <a:gd name="connsiteY4" fmla="*/ 287709 h 565922"/>
                <a:gd name="connsiteX5" fmla="*/ 653753 w 654702"/>
                <a:gd name="connsiteY5" fmla="*/ 361773 h 565922"/>
                <a:gd name="connsiteX6" fmla="*/ 596781 w 654702"/>
                <a:gd name="connsiteY6" fmla="*/ 492808 h 565922"/>
                <a:gd name="connsiteX7" fmla="*/ 559749 w 654702"/>
                <a:gd name="connsiteY7" fmla="*/ 558326 h 565922"/>
                <a:gd name="connsiteX8" fmla="*/ 494232 w 654702"/>
                <a:gd name="connsiteY8" fmla="*/ 538386 h 565922"/>
                <a:gd name="connsiteX9" fmla="*/ 380288 w 654702"/>
                <a:gd name="connsiteY9" fmla="*/ 427291 h 565922"/>
                <a:gd name="connsiteX10" fmla="*/ 291981 w 654702"/>
                <a:gd name="connsiteY10" fmla="*/ 390259 h 565922"/>
                <a:gd name="connsiteX11" fmla="*/ 160946 w 654702"/>
                <a:gd name="connsiteY11" fmla="*/ 401653 h 565922"/>
                <a:gd name="connsiteX12" fmla="*/ 24213 w 654702"/>
                <a:gd name="connsiteY12" fmla="*/ 307649 h 565922"/>
                <a:gd name="connsiteX13" fmla="*/ 15667 w 654702"/>
                <a:gd name="connsiteY13" fmla="*/ 173765 h 565922"/>
                <a:gd name="connsiteX14" fmla="*/ 47002 w 654702"/>
                <a:gd name="connsiteY14" fmla="*/ 122491 h 56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702" h="565922">
                  <a:moveTo>
                    <a:pt x="47002" y="122491"/>
                  </a:moveTo>
                  <a:cubicBezTo>
                    <a:pt x="63619" y="101127"/>
                    <a:pt x="83084" y="65518"/>
                    <a:pt x="115368" y="45578"/>
                  </a:cubicBezTo>
                  <a:cubicBezTo>
                    <a:pt x="147652" y="25638"/>
                    <a:pt x="184209" y="0"/>
                    <a:pt x="240706" y="2849"/>
                  </a:cubicBezTo>
                  <a:cubicBezTo>
                    <a:pt x="297203" y="5698"/>
                    <a:pt x="394056" y="15193"/>
                    <a:pt x="454351" y="62670"/>
                  </a:cubicBezTo>
                  <a:cubicBezTo>
                    <a:pt x="514646" y="110147"/>
                    <a:pt x="569244" y="237859"/>
                    <a:pt x="602478" y="287709"/>
                  </a:cubicBezTo>
                  <a:cubicBezTo>
                    <a:pt x="635712" y="337559"/>
                    <a:pt x="654702" y="327590"/>
                    <a:pt x="653753" y="361773"/>
                  </a:cubicBezTo>
                  <a:cubicBezTo>
                    <a:pt x="652804" y="395956"/>
                    <a:pt x="612448" y="460049"/>
                    <a:pt x="596781" y="492808"/>
                  </a:cubicBezTo>
                  <a:cubicBezTo>
                    <a:pt x="581114" y="525567"/>
                    <a:pt x="576841" y="550730"/>
                    <a:pt x="559749" y="558326"/>
                  </a:cubicBezTo>
                  <a:cubicBezTo>
                    <a:pt x="542658" y="565922"/>
                    <a:pt x="524142" y="560225"/>
                    <a:pt x="494232" y="538386"/>
                  </a:cubicBezTo>
                  <a:cubicBezTo>
                    <a:pt x="464322" y="516547"/>
                    <a:pt x="413996" y="451979"/>
                    <a:pt x="380288" y="427291"/>
                  </a:cubicBezTo>
                  <a:cubicBezTo>
                    <a:pt x="346580" y="402603"/>
                    <a:pt x="328538" y="394532"/>
                    <a:pt x="291981" y="390259"/>
                  </a:cubicBezTo>
                  <a:cubicBezTo>
                    <a:pt x="255424" y="385986"/>
                    <a:pt x="205574" y="415421"/>
                    <a:pt x="160946" y="401653"/>
                  </a:cubicBezTo>
                  <a:cubicBezTo>
                    <a:pt x="116318" y="387885"/>
                    <a:pt x="48426" y="345630"/>
                    <a:pt x="24213" y="307649"/>
                  </a:cubicBezTo>
                  <a:cubicBezTo>
                    <a:pt x="0" y="269668"/>
                    <a:pt x="12818" y="203675"/>
                    <a:pt x="15667" y="173765"/>
                  </a:cubicBezTo>
                  <a:cubicBezTo>
                    <a:pt x="18516" y="143855"/>
                    <a:pt x="30385" y="143856"/>
                    <a:pt x="47002" y="122491"/>
                  </a:cubicBez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 w="31750" cap="flat" cmpd="sng" algn="ctr">
              <a:solidFill>
                <a:schemeClr val="tx1">
                  <a:alpha val="5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cxnSp>
        <p:nvCxnSpPr>
          <p:cNvPr id="11" name="直線コネクタ 10"/>
          <p:cNvCxnSpPr/>
          <p:nvPr/>
        </p:nvCxnSpPr>
        <p:spPr bwMode="auto">
          <a:xfrm>
            <a:off x="1524000" y="2107406"/>
            <a:ext cx="309563" cy="259557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直線コネクタ 11"/>
          <p:cNvCxnSpPr/>
          <p:nvPr/>
        </p:nvCxnSpPr>
        <p:spPr bwMode="auto">
          <a:xfrm flipV="1">
            <a:off x="2019300" y="2143624"/>
            <a:ext cx="366896" cy="22572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直線コネクタ 15"/>
          <p:cNvCxnSpPr/>
          <p:nvPr/>
        </p:nvCxnSpPr>
        <p:spPr bwMode="auto">
          <a:xfrm>
            <a:off x="2024063" y="2369343"/>
            <a:ext cx="309562" cy="40482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直線コネクタ 16"/>
          <p:cNvCxnSpPr/>
          <p:nvPr/>
        </p:nvCxnSpPr>
        <p:spPr bwMode="auto">
          <a:xfrm flipV="1">
            <a:off x="1531144" y="2369345"/>
            <a:ext cx="302419" cy="2380"/>
          </a:xfrm>
          <a:prstGeom prst="line">
            <a:avLst/>
          </a:pr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7" name="フリーフォーム 66"/>
          <p:cNvSpPr/>
          <p:nvPr/>
        </p:nvSpPr>
        <p:spPr bwMode="auto">
          <a:xfrm>
            <a:off x="2508647" y="5707725"/>
            <a:ext cx="731440" cy="518716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1440" h="518716">
                <a:moveTo>
                  <a:pt x="32147" y="69453"/>
                </a:moveTo>
                <a:cubicBezTo>
                  <a:pt x="44450" y="38497"/>
                  <a:pt x="39688" y="19844"/>
                  <a:pt x="86916" y="9922"/>
                </a:cubicBezTo>
                <a:cubicBezTo>
                  <a:pt x="134144" y="0"/>
                  <a:pt x="250826" y="4763"/>
                  <a:pt x="315516" y="9922"/>
                </a:cubicBezTo>
                <a:cubicBezTo>
                  <a:pt x="380207" y="15081"/>
                  <a:pt x="431006" y="27384"/>
                  <a:pt x="475059" y="40878"/>
                </a:cubicBezTo>
                <a:cubicBezTo>
                  <a:pt x="519112" y="54372"/>
                  <a:pt x="571897" y="71040"/>
                  <a:pt x="579834" y="90884"/>
                </a:cubicBezTo>
                <a:cubicBezTo>
                  <a:pt x="587771" y="110728"/>
                  <a:pt x="547687" y="147637"/>
                  <a:pt x="522684" y="159940"/>
                </a:cubicBezTo>
                <a:cubicBezTo>
                  <a:pt x="497681" y="172243"/>
                  <a:pt x="450453" y="164703"/>
                  <a:pt x="429816" y="164703"/>
                </a:cubicBezTo>
                <a:cubicBezTo>
                  <a:pt x="409179" y="164703"/>
                  <a:pt x="383381" y="153987"/>
                  <a:pt x="398859" y="159940"/>
                </a:cubicBezTo>
                <a:cubicBezTo>
                  <a:pt x="414337" y="165893"/>
                  <a:pt x="477043" y="193675"/>
                  <a:pt x="522684" y="200422"/>
                </a:cubicBezTo>
                <a:cubicBezTo>
                  <a:pt x="568325" y="207169"/>
                  <a:pt x="638175" y="186532"/>
                  <a:pt x="672703" y="200422"/>
                </a:cubicBezTo>
                <a:cubicBezTo>
                  <a:pt x="707231" y="214312"/>
                  <a:pt x="731440" y="238918"/>
                  <a:pt x="729853" y="283765"/>
                </a:cubicBezTo>
                <a:cubicBezTo>
                  <a:pt x="728266" y="328612"/>
                  <a:pt x="699294" y="431006"/>
                  <a:pt x="663178" y="469503"/>
                </a:cubicBezTo>
                <a:cubicBezTo>
                  <a:pt x="627062" y="508000"/>
                  <a:pt x="579834" y="518716"/>
                  <a:pt x="513159" y="514747"/>
                </a:cubicBezTo>
                <a:cubicBezTo>
                  <a:pt x="446484" y="510778"/>
                  <a:pt x="334168" y="481012"/>
                  <a:pt x="263128" y="445690"/>
                </a:cubicBezTo>
                <a:cubicBezTo>
                  <a:pt x="192088" y="410368"/>
                  <a:pt x="128588" y="344487"/>
                  <a:pt x="86916" y="302815"/>
                </a:cubicBezTo>
                <a:cubicBezTo>
                  <a:pt x="45244" y="261143"/>
                  <a:pt x="26194" y="230981"/>
                  <a:pt x="13097" y="195659"/>
                </a:cubicBezTo>
                <a:cubicBezTo>
                  <a:pt x="0" y="160337"/>
                  <a:pt x="19844" y="100409"/>
                  <a:pt x="32147" y="69453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31750" cap="flat" cmpd="sng" algn="ctr">
            <a:solidFill>
              <a:schemeClr val="tx1">
                <a:alpha val="5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 bwMode="auto">
          <a:xfrm>
            <a:off x="7629904" y="1777712"/>
            <a:ext cx="1598211" cy="1439187"/>
          </a:xfrm>
          <a:prstGeom prst="ellipse">
            <a:avLst/>
          </a:prstGeom>
          <a:solidFill>
            <a:srgbClr val="99CC00"/>
          </a:solidFill>
          <a:ln w="476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5" name="グループ化 66"/>
          <p:cNvGrpSpPr/>
          <p:nvPr/>
        </p:nvGrpSpPr>
        <p:grpSpPr>
          <a:xfrm>
            <a:off x="7635434" y="3383876"/>
            <a:ext cx="1620000" cy="3049243"/>
            <a:chOff x="7508434" y="3375410"/>
            <a:chExt cx="1620000" cy="3049243"/>
          </a:xfrm>
        </p:grpSpPr>
        <p:sp>
          <p:nvSpPr>
            <p:cNvPr id="37" name="正方形/長方形 36"/>
            <p:cNvSpPr/>
            <p:nvPr/>
          </p:nvSpPr>
          <p:spPr bwMode="auto">
            <a:xfrm>
              <a:off x="7508434" y="4198288"/>
              <a:ext cx="1620000" cy="2226365"/>
            </a:xfrm>
            <a:prstGeom prst="rect">
              <a:avLst/>
            </a:prstGeom>
            <a:solidFill>
              <a:srgbClr val="99CC00"/>
            </a:soli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8" name="円/楕円 37"/>
            <p:cNvSpPr/>
            <p:nvPr/>
          </p:nvSpPr>
          <p:spPr bwMode="auto">
            <a:xfrm>
              <a:off x="7508434" y="3375410"/>
              <a:ext cx="1620000" cy="1620000"/>
            </a:xfrm>
            <a:prstGeom prst="ellipse">
              <a:avLst/>
            </a:prstGeom>
            <a:solidFill>
              <a:srgbClr val="99CC00"/>
            </a:solidFill>
            <a:ln w="476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6" name="フリーフォーム 35"/>
          <p:cNvSpPr/>
          <p:nvPr/>
        </p:nvSpPr>
        <p:spPr bwMode="auto">
          <a:xfrm>
            <a:off x="6388652" y="3416925"/>
            <a:ext cx="1535927" cy="1584960"/>
          </a:xfrm>
          <a:custGeom>
            <a:avLst/>
            <a:gdLst>
              <a:gd name="connsiteX0" fmla="*/ 1212574 w 1535927"/>
              <a:gd name="connsiteY0" fmla="*/ 1346421 h 1584960"/>
              <a:gd name="connsiteX1" fmla="*/ 942230 w 1535927"/>
              <a:gd name="connsiteY1" fmla="*/ 1179444 h 1584960"/>
              <a:gd name="connsiteX2" fmla="*/ 608275 w 1535927"/>
              <a:gd name="connsiteY2" fmla="*/ 853440 h 1584960"/>
              <a:gd name="connsiteX3" fmla="*/ 385638 w 1535927"/>
              <a:gd name="connsiteY3" fmla="*/ 543339 h 1584960"/>
              <a:gd name="connsiteX4" fmla="*/ 353833 w 1535927"/>
              <a:gd name="connsiteY4" fmla="*/ 312751 h 1584960"/>
              <a:gd name="connsiteX5" fmla="*/ 234564 w 1535927"/>
              <a:gd name="connsiteY5" fmla="*/ 137823 h 1584960"/>
              <a:gd name="connsiteX6" fmla="*/ 91440 w 1535927"/>
              <a:gd name="connsiteY6" fmla="*/ 18553 h 1584960"/>
              <a:gd name="connsiteX7" fmla="*/ 27830 w 1535927"/>
              <a:gd name="connsiteY7" fmla="*/ 50358 h 1584960"/>
              <a:gd name="connsiteX8" fmla="*/ 3976 w 1535927"/>
              <a:gd name="connsiteY8" fmla="*/ 320703 h 1584960"/>
              <a:gd name="connsiteX9" fmla="*/ 51684 w 1535927"/>
              <a:gd name="connsiteY9" fmla="*/ 567193 h 1584960"/>
              <a:gd name="connsiteX10" fmla="*/ 242515 w 1535927"/>
              <a:gd name="connsiteY10" fmla="*/ 758024 h 1584960"/>
              <a:gd name="connsiteX11" fmla="*/ 632129 w 1535927"/>
              <a:gd name="connsiteY11" fmla="*/ 1163541 h 1584960"/>
              <a:gd name="connsiteX12" fmla="*/ 974035 w 1535927"/>
              <a:gd name="connsiteY12" fmla="*/ 1497496 h 1584960"/>
              <a:gd name="connsiteX13" fmla="*/ 1252331 w 1535927"/>
              <a:gd name="connsiteY13" fmla="*/ 1577009 h 1584960"/>
              <a:gd name="connsiteX14" fmla="*/ 1506772 w 1535927"/>
              <a:gd name="connsiteY14" fmla="*/ 1545204 h 1584960"/>
              <a:gd name="connsiteX15" fmla="*/ 1427259 w 1535927"/>
              <a:gd name="connsiteY15" fmla="*/ 1394129 h 1584960"/>
              <a:gd name="connsiteX16" fmla="*/ 1212574 w 1535927"/>
              <a:gd name="connsiteY16" fmla="*/ 1346421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5927" h="1584960">
                <a:moveTo>
                  <a:pt x="1212574" y="1346421"/>
                </a:moveTo>
                <a:cubicBezTo>
                  <a:pt x="1131736" y="1310640"/>
                  <a:pt x="1042947" y="1261608"/>
                  <a:pt x="942230" y="1179444"/>
                </a:cubicBezTo>
                <a:cubicBezTo>
                  <a:pt x="841514" y="1097281"/>
                  <a:pt x="701040" y="959457"/>
                  <a:pt x="608275" y="853440"/>
                </a:cubicBezTo>
                <a:cubicBezTo>
                  <a:pt x="515510" y="747423"/>
                  <a:pt x="428045" y="633454"/>
                  <a:pt x="385638" y="543339"/>
                </a:cubicBezTo>
                <a:cubicBezTo>
                  <a:pt x="343231" y="453224"/>
                  <a:pt x="379012" y="380337"/>
                  <a:pt x="353833" y="312751"/>
                </a:cubicBezTo>
                <a:cubicBezTo>
                  <a:pt x="328654" y="245165"/>
                  <a:pt x="278296" y="186856"/>
                  <a:pt x="234564" y="137823"/>
                </a:cubicBezTo>
                <a:cubicBezTo>
                  <a:pt x="190832" y="88790"/>
                  <a:pt x="125896" y="33130"/>
                  <a:pt x="91440" y="18553"/>
                </a:cubicBezTo>
                <a:cubicBezTo>
                  <a:pt x="56984" y="3976"/>
                  <a:pt x="42407" y="0"/>
                  <a:pt x="27830" y="50358"/>
                </a:cubicBezTo>
                <a:cubicBezTo>
                  <a:pt x="13253" y="100716"/>
                  <a:pt x="0" y="234564"/>
                  <a:pt x="3976" y="320703"/>
                </a:cubicBezTo>
                <a:cubicBezTo>
                  <a:pt x="7952" y="406842"/>
                  <a:pt x="11928" y="494306"/>
                  <a:pt x="51684" y="567193"/>
                </a:cubicBezTo>
                <a:cubicBezTo>
                  <a:pt x="91440" y="640080"/>
                  <a:pt x="145774" y="658633"/>
                  <a:pt x="242515" y="758024"/>
                </a:cubicBezTo>
                <a:cubicBezTo>
                  <a:pt x="339256" y="857415"/>
                  <a:pt x="510209" y="1040296"/>
                  <a:pt x="632129" y="1163541"/>
                </a:cubicBezTo>
                <a:cubicBezTo>
                  <a:pt x="754049" y="1286786"/>
                  <a:pt x="870668" y="1428585"/>
                  <a:pt x="974035" y="1497496"/>
                </a:cubicBezTo>
                <a:cubicBezTo>
                  <a:pt x="1077402" y="1566407"/>
                  <a:pt x="1163542" y="1569058"/>
                  <a:pt x="1252331" y="1577009"/>
                </a:cubicBezTo>
                <a:cubicBezTo>
                  <a:pt x="1341120" y="1584960"/>
                  <a:pt x="1477617" y="1575684"/>
                  <a:pt x="1506772" y="1545204"/>
                </a:cubicBezTo>
                <a:cubicBezTo>
                  <a:pt x="1535927" y="1514724"/>
                  <a:pt x="1474967" y="1429910"/>
                  <a:pt x="1427259" y="1394129"/>
                </a:cubicBezTo>
                <a:cubicBezTo>
                  <a:pt x="1379551" y="1358348"/>
                  <a:pt x="1293412" y="1382202"/>
                  <a:pt x="1212574" y="1346421"/>
                </a:cubicBezTo>
                <a:close/>
              </a:path>
            </a:pathLst>
          </a:custGeom>
          <a:solidFill>
            <a:srgbClr val="99CC00"/>
          </a:solidFill>
          <a:ln w="57150" cap="flat" cmpd="sng" algn="ctr">
            <a:solidFill>
              <a:srgbClr val="99CC00">
                <a:alpha val="1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74306" y="1127228"/>
            <a:ext cx="7938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飛沫感染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エアロゾル感染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、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唾液感染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だけではなく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接触（媒介物）感染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の予防になる</a:t>
            </a:r>
          </a:p>
        </p:txBody>
      </p:sp>
      <p:sp>
        <p:nvSpPr>
          <p:cNvPr id="40" name="円/楕円 91">
            <a:extLst>
              <a:ext uri="{FF2B5EF4-FFF2-40B4-BE49-F238E27FC236}">
                <a16:creationId xmlns:a16="http://schemas.microsoft.com/office/drawing/2014/main" id="{7864AD8C-B095-4E91-BBA6-6251D139D85C}"/>
              </a:ext>
            </a:extLst>
          </p:cNvPr>
          <p:cNvSpPr/>
          <p:nvPr/>
        </p:nvSpPr>
        <p:spPr bwMode="auto">
          <a:xfrm>
            <a:off x="7792714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1" name="円/楕円 92">
            <a:extLst>
              <a:ext uri="{FF2B5EF4-FFF2-40B4-BE49-F238E27FC236}">
                <a16:creationId xmlns:a16="http://schemas.microsoft.com/office/drawing/2014/main" id="{ABB5E681-D81C-4109-B9C4-BD08D3953942}"/>
              </a:ext>
            </a:extLst>
          </p:cNvPr>
          <p:cNvSpPr/>
          <p:nvPr/>
        </p:nvSpPr>
        <p:spPr bwMode="auto">
          <a:xfrm>
            <a:off x="8190279" y="2180337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2" name="円/楕円 93">
            <a:extLst>
              <a:ext uri="{FF2B5EF4-FFF2-40B4-BE49-F238E27FC236}">
                <a16:creationId xmlns:a16="http://schemas.microsoft.com/office/drawing/2014/main" id="{F58A0859-8FFC-4AA6-AC60-55255B3C7A22}"/>
              </a:ext>
            </a:extLst>
          </p:cNvPr>
          <p:cNvSpPr/>
          <p:nvPr/>
        </p:nvSpPr>
        <p:spPr bwMode="auto">
          <a:xfrm>
            <a:off x="7999448" y="2633562"/>
            <a:ext cx="177372" cy="32432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3" name="フリーフォーム 94">
            <a:extLst>
              <a:ext uri="{FF2B5EF4-FFF2-40B4-BE49-F238E27FC236}">
                <a16:creationId xmlns:a16="http://schemas.microsoft.com/office/drawing/2014/main" id="{0CFEAE24-7DAF-4E42-ABB3-037D422C2D1E}"/>
              </a:ext>
            </a:extLst>
          </p:cNvPr>
          <p:cNvSpPr/>
          <p:nvPr/>
        </p:nvSpPr>
        <p:spPr bwMode="auto">
          <a:xfrm>
            <a:off x="8208624" y="1932167"/>
            <a:ext cx="333955" cy="286247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955" h="286247">
                <a:moveTo>
                  <a:pt x="0" y="0"/>
                </a:moveTo>
                <a:cubicBezTo>
                  <a:pt x="0" y="47707"/>
                  <a:pt x="1" y="95415"/>
                  <a:pt x="55660" y="143123"/>
                </a:cubicBezTo>
                <a:cubicBezTo>
                  <a:pt x="111319" y="190831"/>
                  <a:pt x="287573" y="259743"/>
                  <a:pt x="333955" y="286247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4" name="フリーフォーム 29">
            <a:extLst>
              <a:ext uri="{FF2B5EF4-FFF2-40B4-BE49-F238E27FC236}">
                <a16:creationId xmlns:a16="http://schemas.microsoft.com/office/drawing/2014/main" id="{E8A771C0-B68D-4011-B365-D424ED0E7EC1}"/>
              </a:ext>
            </a:extLst>
          </p:cNvPr>
          <p:cNvSpPr/>
          <p:nvPr/>
        </p:nvSpPr>
        <p:spPr bwMode="auto">
          <a:xfrm>
            <a:off x="8006886" y="2305004"/>
            <a:ext cx="159545" cy="243453"/>
          </a:xfrm>
          <a:custGeom>
            <a:avLst/>
            <a:gdLst>
              <a:gd name="connsiteX0" fmla="*/ 0 w 380337"/>
              <a:gd name="connsiteY0" fmla="*/ 0 h 312751"/>
              <a:gd name="connsiteX1" fmla="*/ 55660 w 380337"/>
              <a:gd name="connsiteY1" fmla="*/ 143123 h 312751"/>
              <a:gd name="connsiteX2" fmla="*/ 333955 w 380337"/>
              <a:gd name="connsiteY2" fmla="*/ 286247 h 312751"/>
              <a:gd name="connsiteX3" fmla="*/ 333955 w 380337"/>
              <a:gd name="connsiteY3" fmla="*/ 302150 h 312751"/>
              <a:gd name="connsiteX0" fmla="*/ 0 w 333955"/>
              <a:gd name="connsiteY0" fmla="*/ 0 h 286247"/>
              <a:gd name="connsiteX1" fmla="*/ 55660 w 333955"/>
              <a:gd name="connsiteY1" fmla="*/ 143123 h 286247"/>
              <a:gd name="connsiteX2" fmla="*/ 333955 w 333955"/>
              <a:gd name="connsiteY2" fmla="*/ 286247 h 286247"/>
              <a:gd name="connsiteX0" fmla="*/ 61232 w 321708"/>
              <a:gd name="connsiteY0" fmla="*/ 0 h 294411"/>
              <a:gd name="connsiteX1" fmla="*/ 43413 w 321708"/>
              <a:gd name="connsiteY1" fmla="*/ 151287 h 294411"/>
              <a:gd name="connsiteX2" fmla="*/ 321708 w 321708"/>
              <a:gd name="connsiteY2" fmla="*/ 294411 h 294411"/>
              <a:gd name="connsiteX0" fmla="*/ 29935 w 102633"/>
              <a:gd name="connsiteY0" fmla="*/ 0 h 229097"/>
              <a:gd name="connsiteX1" fmla="*/ 12116 w 102633"/>
              <a:gd name="connsiteY1" fmla="*/ 151287 h 229097"/>
              <a:gd name="connsiteX2" fmla="*/ 102633 w 102633"/>
              <a:gd name="connsiteY2" fmla="*/ 229097 h 229097"/>
              <a:gd name="connsiteX0" fmla="*/ 103413 w 176111"/>
              <a:gd name="connsiteY0" fmla="*/ 0 h 311934"/>
              <a:gd name="connsiteX1" fmla="*/ 12116 w 176111"/>
              <a:gd name="connsiteY1" fmla="*/ 273751 h 311934"/>
              <a:gd name="connsiteX2" fmla="*/ 176111 w 176111"/>
              <a:gd name="connsiteY2" fmla="*/ 229097 h 311934"/>
              <a:gd name="connsiteX0" fmla="*/ 110217 w 223736"/>
              <a:gd name="connsiteY0" fmla="*/ 0 h 313295"/>
              <a:gd name="connsiteX1" fmla="*/ 18920 w 223736"/>
              <a:gd name="connsiteY1" fmla="*/ 273751 h 313295"/>
              <a:gd name="connsiteX2" fmla="*/ 223736 w 223736"/>
              <a:gd name="connsiteY2" fmla="*/ 237261 h 313295"/>
              <a:gd name="connsiteX0" fmla="*/ 53067 w 166586"/>
              <a:gd name="connsiteY0" fmla="*/ 0 h 247980"/>
              <a:gd name="connsiteX1" fmla="*/ 18920 w 166586"/>
              <a:gd name="connsiteY1" fmla="*/ 208436 h 247980"/>
              <a:gd name="connsiteX2" fmla="*/ 166586 w 166586"/>
              <a:gd name="connsiteY2" fmla="*/ 237261 h 247980"/>
              <a:gd name="connsiteX0" fmla="*/ 54576 w 177149"/>
              <a:gd name="connsiteY0" fmla="*/ 0 h 245968"/>
              <a:gd name="connsiteX1" fmla="*/ 20429 w 177149"/>
              <a:gd name="connsiteY1" fmla="*/ 208436 h 245968"/>
              <a:gd name="connsiteX2" fmla="*/ 177149 w 177149"/>
              <a:gd name="connsiteY2" fmla="*/ 225190 h 245968"/>
              <a:gd name="connsiteX0" fmla="*/ 54576 w 177149"/>
              <a:gd name="connsiteY0" fmla="*/ 0 h 249989"/>
              <a:gd name="connsiteX1" fmla="*/ 20429 w 177149"/>
              <a:gd name="connsiteY1" fmla="*/ 208436 h 249989"/>
              <a:gd name="connsiteX2" fmla="*/ 177149 w 177149"/>
              <a:gd name="connsiteY2" fmla="*/ 225190 h 249989"/>
              <a:gd name="connsiteX0" fmla="*/ 52061 w 159545"/>
              <a:gd name="connsiteY0" fmla="*/ 0 h 243453"/>
              <a:gd name="connsiteX1" fmla="*/ 17914 w 159545"/>
              <a:gd name="connsiteY1" fmla="*/ 208436 h 243453"/>
              <a:gd name="connsiteX2" fmla="*/ 159545 w 159545"/>
              <a:gd name="connsiteY2" fmla="*/ 210101 h 24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45" h="243453">
                <a:moveTo>
                  <a:pt x="52061" y="0"/>
                </a:moveTo>
                <a:cubicBezTo>
                  <a:pt x="52061" y="47707"/>
                  <a:pt x="0" y="173419"/>
                  <a:pt x="17914" y="208436"/>
                </a:cubicBezTo>
                <a:cubicBezTo>
                  <a:pt x="35828" y="243453"/>
                  <a:pt x="104109" y="234900"/>
                  <a:pt x="159545" y="210101"/>
                </a:cubicBezTo>
              </a:path>
            </a:pathLst>
          </a:custGeom>
          <a:noFill/>
          <a:ln w="666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1" name="フリーフォーム 65">
            <a:extLst>
              <a:ext uri="{FF2B5EF4-FFF2-40B4-BE49-F238E27FC236}">
                <a16:creationId xmlns:a16="http://schemas.microsoft.com/office/drawing/2014/main" id="{13AEF430-75BC-4CE7-A42B-4B04EDC480A5}"/>
              </a:ext>
            </a:extLst>
          </p:cNvPr>
          <p:cNvSpPr/>
          <p:nvPr/>
        </p:nvSpPr>
        <p:spPr bwMode="auto">
          <a:xfrm flipH="1">
            <a:off x="6844455" y="4005467"/>
            <a:ext cx="1962101" cy="2006360"/>
          </a:xfrm>
          <a:custGeom>
            <a:avLst/>
            <a:gdLst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0" fmla="*/ 311425 w 2011679"/>
              <a:gd name="connsiteY0" fmla="*/ 583095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11425 w 2011679"/>
              <a:gd name="connsiteY21" fmla="*/ 583095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42613 h 1981200"/>
              <a:gd name="connsiteX1" fmla="*/ 589721 w 2011679"/>
              <a:gd name="connsiteY1" fmla="*/ 241189 h 1981200"/>
              <a:gd name="connsiteX2" fmla="*/ 748747 w 2011679"/>
              <a:gd name="connsiteY2" fmla="*/ 50358 h 1981200"/>
              <a:gd name="connsiteX3" fmla="*/ 1019091 w 2011679"/>
              <a:gd name="connsiteY3" fmla="*/ 2650 h 1981200"/>
              <a:gd name="connsiteX4" fmla="*/ 1098604 w 2011679"/>
              <a:gd name="connsiteY4" fmla="*/ 66260 h 1981200"/>
              <a:gd name="connsiteX5" fmla="*/ 1122458 w 2011679"/>
              <a:gd name="connsiteY5" fmla="*/ 145773 h 1981200"/>
              <a:gd name="connsiteX6" fmla="*/ 693088 w 2011679"/>
              <a:gd name="connsiteY6" fmla="*/ 702365 h 1981200"/>
              <a:gd name="connsiteX7" fmla="*/ 478402 w 2011679"/>
              <a:gd name="connsiteY7" fmla="*/ 1044271 h 1981200"/>
              <a:gd name="connsiteX8" fmla="*/ 502256 w 2011679"/>
              <a:gd name="connsiteY8" fmla="*/ 1227151 h 1981200"/>
              <a:gd name="connsiteX9" fmla="*/ 573818 w 2011679"/>
              <a:gd name="connsiteY9" fmla="*/ 1266907 h 1981200"/>
              <a:gd name="connsiteX10" fmla="*/ 899822 w 2011679"/>
              <a:gd name="connsiteY10" fmla="*/ 1402080 h 1981200"/>
              <a:gd name="connsiteX11" fmla="*/ 1559780 w 2011679"/>
              <a:gd name="connsiteY11" fmla="*/ 1608813 h 1981200"/>
              <a:gd name="connsiteX12" fmla="*/ 1869881 w 2011679"/>
              <a:gd name="connsiteY12" fmla="*/ 1728083 h 1981200"/>
              <a:gd name="connsiteX13" fmla="*/ 1949394 w 2011679"/>
              <a:gd name="connsiteY13" fmla="*/ 1879158 h 1981200"/>
              <a:gd name="connsiteX14" fmla="*/ 1846027 w 2011679"/>
              <a:gd name="connsiteY14" fmla="*/ 1958671 h 1981200"/>
              <a:gd name="connsiteX15" fmla="*/ 955481 w 2011679"/>
              <a:gd name="connsiteY15" fmla="*/ 1743986 h 1981200"/>
              <a:gd name="connsiteX16" fmla="*/ 319376 w 2011679"/>
              <a:gd name="connsiteY16" fmla="*/ 1545203 h 1981200"/>
              <a:gd name="connsiteX17" fmla="*/ 64935 w 2011679"/>
              <a:gd name="connsiteY17" fmla="*/ 1370274 h 1981200"/>
              <a:gd name="connsiteX18" fmla="*/ 9276 w 2011679"/>
              <a:gd name="connsiteY18" fmla="*/ 1155589 h 1981200"/>
              <a:gd name="connsiteX19" fmla="*/ 120594 w 2011679"/>
              <a:gd name="connsiteY19" fmla="*/ 885245 h 1981200"/>
              <a:gd name="connsiteX20" fmla="*/ 295522 w 2011679"/>
              <a:gd name="connsiteY20" fmla="*/ 630803 h 1981200"/>
              <a:gd name="connsiteX21" fmla="*/ 361431 w 2011679"/>
              <a:gd name="connsiteY21" fmla="*/ 542613 h 1981200"/>
              <a:gd name="connsiteX0" fmla="*/ 361431 w 2011679"/>
              <a:gd name="connsiteY0" fmla="*/ 555866 h 1994453"/>
              <a:gd name="connsiteX1" fmla="*/ 589721 w 2011679"/>
              <a:gd name="connsiteY1" fmla="*/ 254442 h 1994453"/>
              <a:gd name="connsiteX2" fmla="*/ 748747 w 2011679"/>
              <a:gd name="connsiteY2" fmla="*/ 63611 h 1994453"/>
              <a:gd name="connsiteX3" fmla="*/ 1019091 w 2011679"/>
              <a:gd name="connsiteY3" fmla="*/ 15903 h 1994453"/>
              <a:gd name="connsiteX4" fmla="*/ 1122458 w 2011679"/>
              <a:gd name="connsiteY4" fmla="*/ 159026 h 1994453"/>
              <a:gd name="connsiteX5" fmla="*/ 693088 w 2011679"/>
              <a:gd name="connsiteY5" fmla="*/ 715618 h 1994453"/>
              <a:gd name="connsiteX6" fmla="*/ 478402 w 2011679"/>
              <a:gd name="connsiteY6" fmla="*/ 1057524 h 1994453"/>
              <a:gd name="connsiteX7" fmla="*/ 502256 w 2011679"/>
              <a:gd name="connsiteY7" fmla="*/ 1240404 h 1994453"/>
              <a:gd name="connsiteX8" fmla="*/ 573818 w 2011679"/>
              <a:gd name="connsiteY8" fmla="*/ 1280160 h 1994453"/>
              <a:gd name="connsiteX9" fmla="*/ 899822 w 2011679"/>
              <a:gd name="connsiteY9" fmla="*/ 1415333 h 1994453"/>
              <a:gd name="connsiteX10" fmla="*/ 1559780 w 2011679"/>
              <a:gd name="connsiteY10" fmla="*/ 1622066 h 1994453"/>
              <a:gd name="connsiteX11" fmla="*/ 1869881 w 2011679"/>
              <a:gd name="connsiteY11" fmla="*/ 1741336 h 1994453"/>
              <a:gd name="connsiteX12" fmla="*/ 1949394 w 2011679"/>
              <a:gd name="connsiteY12" fmla="*/ 1892411 h 1994453"/>
              <a:gd name="connsiteX13" fmla="*/ 1846027 w 2011679"/>
              <a:gd name="connsiteY13" fmla="*/ 1971924 h 1994453"/>
              <a:gd name="connsiteX14" fmla="*/ 955481 w 2011679"/>
              <a:gd name="connsiteY14" fmla="*/ 1757239 h 1994453"/>
              <a:gd name="connsiteX15" fmla="*/ 319376 w 2011679"/>
              <a:gd name="connsiteY15" fmla="*/ 1558456 h 1994453"/>
              <a:gd name="connsiteX16" fmla="*/ 64935 w 2011679"/>
              <a:gd name="connsiteY16" fmla="*/ 1383527 h 1994453"/>
              <a:gd name="connsiteX17" fmla="*/ 9276 w 2011679"/>
              <a:gd name="connsiteY17" fmla="*/ 1168842 h 1994453"/>
              <a:gd name="connsiteX18" fmla="*/ 120594 w 2011679"/>
              <a:gd name="connsiteY18" fmla="*/ 898498 h 1994453"/>
              <a:gd name="connsiteX19" fmla="*/ 295522 w 2011679"/>
              <a:gd name="connsiteY19" fmla="*/ 644056 h 1994453"/>
              <a:gd name="connsiteX20" fmla="*/ 361431 w 2011679"/>
              <a:gd name="connsiteY20" fmla="*/ 555866 h 1994453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02256 w 2011679"/>
              <a:gd name="connsiteY7" fmla="*/ 1247548 h 2001597"/>
              <a:gd name="connsiteX8" fmla="*/ 573818 w 2011679"/>
              <a:gd name="connsiteY8" fmla="*/ 1287304 h 2001597"/>
              <a:gd name="connsiteX9" fmla="*/ 899822 w 2011679"/>
              <a:gd name="connsiteY9" fmla="*/ 1422477 h 2001597"/>
              <a:gd name="connsiteX10" fmla="*/ 1559780 w 2011679"/>
              <a:gd name="connsiteY10" fmla="*/ 1629210 h 2001597"/>
              <a:gd name="connsiteX11" fmla="*/ 1869881 w 2011679"/>
              <a:gd name="connsiteY11" fmla="*/ 1748480 h 2001597"/>
              <a:gd name="connsiteX12" fmla="*/ 1949394 w 2011679"/>
              <a:gd name="connsiteY12" fmla="*/ 1899555 h 2001597"/>
              <a:gd name="connsiteX13" fmla="*/ 1846027 w 2011679"/>
              <a:gd name="connsiteY13" fmla="*/ 1979068 h 2001597"/>
              <a:gd name="connsiteX14" fmla="*/ 955481 w 2011679"/>
              <a:gd name="connsiteY14" fmla="*/ 1764383 h 2001597"/>
              <a:gd name="connsiteX15" fmla="*/ 319376 w 2011679"/>
              <a:gd name="connsiteY15" fmla="*/ 1565600 h 2001597"/>
              <a:gd name="connsiteX16" fmla="*/ 64935 w 2011679"/>
              <a:gd name="connsiteY16" fmla="*/ 1390671 h 2001597"/>
              <a:gd name="connsiteX17" fmla="*/ 9276 w 2011679"/>
              <a:gd name="connsiteY17" fmla="*/ 1175986 h 2001597"/>
              <a:gd name="connsiteX18" fmla="*/ 120594 w 2011679"/>
              <a:gd name="connsiteY18" fmla="*/ 905642 h 2001597"/>
              <a:gd name="connsiteX19" fmla="*/ 295522 w 2011679"/>
              <a:gd name="connsiteY19" fmla="*/ 651200 h 2001597"/>
              <a:gd name="connsiteX20" fmla="*/ 361431 w 2011679"/>
              <a:gd name="connsiteY20" fmla="*/ 563010 h 2001597"/>
              <a:gd name="connsiteX0" fmla="*/ 361431 w 2011679"/>
              <a:gd name="connsiteY0" fmla="*/ 563010 h 2001597"/>
              <a:gd name="connsiteX1" fmla="*/ 589721 w 2011679"/>
              <a:gd name="connsiteY1" fmla="*/ 261586 h 2001597"/>
              <a:gd name="connsiteX2" fmla="*/ 748747 w 2011679"/>
              <a:gd name="connsiteY2" fmla="*/ 70755 h 2001597"/>
              <a:gd name="connsiteX3" fmla="*/ 978610 w 2011679"/>
              <a:gd name="connsiteY3" fmla="*/ 15903 h 2001597"/>
              <a:gd name="connsiteX4" fmla="*/ 1122458 w 2011679"/>
              <a:gd name="connsiteY4" fmla="*/ 166170 h 2001597"/>
              <a:gd name="connsiteX5" fmla="*/ 693088 w 2011679"/>
              <a:gd name="connsiteY5" fmla="*/ 722762 h 2001597"/>
              <a:gd name="connsiteX6" fmla="*/ 478402 w 2011679"/>
              <a:gd name="connsiteY6" fmla="*/ 1064668 h 2001597"/>
              <a:gd name="connsiteX7" fmla="*/ 573818 w 2011679"/>
              <a:gd name="connsiteY7" fmla="*/ 1287304 h 2001597"/>
              <a:gd name="connsiteX8" fmla="*/ 899822 w 2011679"/>
              <a:gd name="connsiteY8" fmla="*/ 1422477 h 2001597"/>
              <a:gd name="connsiteX9" fmla="*/ 1559780 w 2011679"/>
              <a:gd name="connsiteY9" fmla="*/ 1629210 h 2001597"/>
              <a:gd name="connsiteX10" fmla="*/ 1869881 w 2011679"/>
              <a:gd name="connsiteY10" fmla="*/ 1748480 h 2001597"/>
              <a:gd name="connsiteX11" fmla="*/ 1949394 w 2011679"/>
              <a:gd name="connsiteY11" fmla="*/ 1899555 h 2001597"/>
              <a:gd name="connsiteX12" fmla="*/ 1846027 w 2011679"/>
              <a:gd name="connsiteY12" fmla="*/ 1979068 h 2001597"/>
              <a:gd name="connsiteX13" fmla="*/ 955481 w 2011679"/>
              <a:gd name="connsiteY13" fmla="*/ 1764383 h 2001597"/>
              <a:gd name="connsiteX14" fmla="*/ 319376 w 2011679"/>
              <a:gd name="connsiteY14" fmla="*/ 1565600 h 2001597"/>
              <a:gd name="connsiteX15" fmla="*/ 64935 w 2011679"/>
              <a:gd name="connsiteY15" fmla="*/ 1390671 h 2001597"/>
              <a:gd name="connsiteX16" fmla="*/ 9276 w 2011679"/>
              <a:gd name="connsiteY16" fmla="*/ 1175986 h 2001597"/>
              <a:gd name="connsiteX17" fmla="*/ 120594 w 2011679"/>
              <a:gd name="connsiteY17" fmla="*/ 905642 h 2001597"/>
              <a:gd name="connsiteX18" fmla="*/ 295522 w 2011679"/>
              <a:gd name="connsiteY18" fmla="*/ 651200 h 2001597"/>
              <a:gd name="connsiteX19" fmla="*/ 361431 w 2011679"/>
              <a:gd name="connsiteY19" fmla="*/ 563010 h 2001597"/>
              <a:gd name="connsiteX0" fmla="*/ 361431 w 1962101"/>
              <a:gd name="connsiteY0" fmla="*/ 563010 h 2006360"/>
              <a:gd name="connsiteX1" fmla="*/ 589721 w 1962101"/>
              <a:gd name="connsiteY1" fmla="*/ 261586 h 2006360"/>
              <a:gd name="connsiteX2" fmla="*/ 748747 w 1962101"/>
              <a:gd name="connsiteY2" fmla="*/ 70755 h 2006360"/>
              <a:gd name="connsiteX3" fmla="*/ 978610 w 1962101"/>
              <a:gd name="connsiteY3" fmla="*/ 15903 h 2006360"/>
              <a:gd name="connsiteX4" fmla="*/ 1122458 w 1962101"/>
              <a:gd name="connsiteY4" fmla="*/ 166170 h 2006360"/>
              <a:gd name="connsiteX5" fmla="*/ 693088 w 1962101"/>
              <a:gd name="connsiteY5" fmla="*/ 722762 h 2006360"/>
              <a:gd name="connsiteX6" fmla="*/ 478402 w 1962101"/>
              <a:gd name="connsiteY6" fmla="*/ 1064668 h 2006360"/>
              <a:gd name="connsiteX7" fmla="*/ 573818 w 1962101"/>
              <a:gd name="connsiteY7" fmla="*/ 1287304 h 2006360"/>
              <a:gd name="connsiteX8" fmla="*/ 899822 w 1962101"/>
              <a:gd name="connsiteY8" fmla="*/ 1422477 h 2006360"/>
              <a:gd name="connsiteX9" fmla="*/ 1559780 w 1962101"/>
              <a:gd name="connsiteY9" fmla="*/ 1629210 h 2006360"/>
              <a:gd name="connsiteX10" fmla="*/ 1869881 w 1962101"/>
              <a:gd name="connsiteY10" fmla="*/ 1748480 h 2006360"/>
              <a:gd name="connsiteX11" fmla="*/ 1949394 w 1962101"/>
              <a:gd name="connsiteY11" fmla="*/ 1899555 h 2006360"/>
              <a:gd name="connsiteX12" fmla="*/ 1793639 w 1962101"/>
              <a:gd name="connsiteY12" fmla="*/ 1983831 h 2006360"/>
              <a:gd name="connsiteX13" fmla="*/ 955481 w 1962101"/>
              <a:gd name="connsiteY13" fmla="*/ 1764383 h 2006360"/>
              <a:gd name="connsiteX14" fmla="*/ 319376 w 1962101"/>
              <a:gd name="connsiteY14" fmla="*/ 1565600 h 2006360"/>
              <a:gd name="connsiteX15" fmla="*/ 64935 w 1962101"/>
              <a:gd name="connsiteY15" fmla="*/ 1390671 h 2006360"/>
              <a:gd name="connsiteX16" fmla="*/ 9276 w 1962101"/>
              <a:gd name="connsiteY16" fmla="*/ 1175986 h 2006360"/>
              <a:gd name="connsiteX17" fmla="*/ 120594 w 1962101"/>
              <a:gd name="connsiteY17" fmla="*/ 905642 h 2006360"/>
              <a:gd name="connsiteX18" fmla="*/ 295522 w 1962101"/>
              <a:gd name="connsiteY18" fmla="*/ 651200 h 2006360"/>
              <a:gd name="connsiteX19" fmla="*/ 361431 w 1962101"/>
              <a:gd name="connsiteY19" fmla="*/ 563010 h 200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62101" h="2006360">
                <a:moveTo>
                  <a:pt x="361431" y="563010"/>
                </a:moveTo>
                <a:lnTo>
                  <a:pt x="589721" y="261586"/>
                </a:lnTo>
                <a:cubicBezTo>
                  <a:pt x="662608" y="172797"/>
                  <a:pt x="683932" y="111702"/>
                  <a:pt x="748747" y="70755"/>
                </a:cubicBezTo>
                <a:cubicBezTo>
                  <a:pt x="813562" y="29808"/>
                  <a:pt x="916325" y="0"/>
                  <a:pt x="978610" y="15903"/>
                </a:cubicBezTo>
                <a:cubicBezTo>
                  <a:pt x="1040895" y="31806"/>
                  <a:pt x="1170045" y="48360"/>
                  <a:pt x="1122458" y="166170"/>
                </a:cubicBezTo>
                <a:cubicBezTo>
                  <a:pt x="1074871" y="283980"/>
                  <a:pt x="800431" y="573012"/>
                  <a:pt x="693088" y="722762"/>
                </a:cubicBezTo>
                <a:cubicBezTo>
                  <a:pt x="585745" y="872512"/>
                  <a:pt x="498280" y="970578"/>
                  <a:pt x="478402" y="1064668"/>
                </a:cubicBezTo>
                <a:cubicBezTo>
                  <a:pt x="458524" y="1158758"/>
                  <a:pt x="503581" y="1227669"/>
                  <a:pt x="573818" y="1287304"/>
                </a:cubicBezTo>
                <a:cubicBezTo>
                  <a:pt x="644055" y="1346939"/>
                  <a:pt x="735495" y="1365493"/>
                  <a:pt x="899822" y="1422477"/>
                </a:cubicBezTo>
                <a:cubicBezTo>
                  <a:pt x="1064149" y="1479461"/>
                  <a:pt x="1398104" y="1574876"/>
                  <a:pt x="1559780" y="1629210"/>
                </a:cubicBezTo>
                <a:cubicBezTo>
                  <a:pt x="1721456" y="1683544"/>
                  <a:pt x="1804945" y="1703423"/>
                  <a:pt x="1869881" y="1748480"/>
                </a:cubicBezTo>
                <a:cubicBezTo>
                  <a:pt x="1934817" y="1793537"/>
                  <a:pt x="1962101" y="1860330"/>
                  <a:pt x="1949394" y="1899555"/>
                </a:cubicBezTo>
                <a:cubicBezTo>
                  <a:pt x="1936687" y="1938780"/>
                  <a:pt x="1959291" y="2006360"/>
                  <a:pt x="1793639" y="1983831"/>
                </a:cubicBezTo>
                <a:cubicBezTo>
                  <a:pt x="1627987" y="1961302"/>
                  <a:pt x="1201192" y="1834088"/>
                  <a:pt x="955481" y="1764383"/>
                </a:cubicBezTo>
                <a:cubicBezTo>
                  <a:pt x="709770" y="1694678"/>
                  <a:pt x="467800" y="1627885"/>
                  <a:pt x="319376" y="1565600"/>
                </a:cubicBezTo>
                <a:cubicBezTo>
                  <a:pt x="170952" y="1503315"/>
                  <a:pt x="116618" y="1455607"/>
                  <a:pt x="64935" y="1390671"/>
                </a:cubicBezTo>
                <a:cubicBezTo>
                  <a:pt x="13252" y="1325735"/>
                  <a:pt x="0" y="1256824"/>
                  <a:pt x="9276" y="1175986"/>
                </a:cubicBezTo>
                <a:cubicBezTo>
                  <a:pt x="18552" y="1095148"/>
                  <a:pt x="72886" y="993106"/>
                  <a:pt x="120594" y="905642"/>
                </a:cubicBezTo>
                <a:cubicBezTo>
                  <a:pt x="168302" y="818178"/>
                  <a:pt x="295522" y="651200"/>
                  <a:pt x="295522" y="651200"/>
                </a:cubicBezTo>
                <a:lnTo>
                  <a:pt x="361431" y="563010"/>
                </a:ln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3" name="フリーフォーム 66">
            <a:extLst>
              <a:ext uri="{FF2B5EF4-FFF2-40B4-BE49-F238E27FC236}">
                <a16:creationId xmlns:a16="http://schemas.microsoft.com/office/drawing/2014/main" id="{73F611D9-E9B2-4A91-AF96-12CB517DC714}"/>
              </a:ext>
            </a:extLst>
          </p:cNvPr>
          <p:cNvSpPr/>
          <p:nvPr/>
        </p:nvSpPr>
        <p:spPr bwMode="auto">
          <a:xfrm flipH="1">
            <a:off x="6149314" y="5756671"/>
            <a:ext cx="731440" cy="529035"/>
          </a:xfrm>
          <a:custGeom>
            <a:avLst/>
            <a:gdLst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79834 w 731440"/>
              <a:gd name="connsiteY4" fmla="*/ 90884 h 518716"/>
              <a:gd name="connsiteX5" fmla="*/ 522684 w 731440"/>
              <a:gd name="connsiteY5" fmla="*/ 159940 h 518716"/>
              <a:gd name="connsiteX6" fmla="*/ 429816 w 731440"/>
              <a:gd name="connsiteY6" fmla="*/ 164703 h 518716"/>
              <a:gd name="connsiteX7" fmla="*/ 398859 w 731440"/>
              <a:gd name="connsiteY7" fmla="*/ 159940 h 518716"/>
              <a:gd name="connsiteX8" fmla="*/ 522684 w 731440"/>
              <a:gd name="connsiteY8" fmla="*/ 200422 h 518716"/>
              <a:gd name="connsiteX9" fmla="*/ 672703 w 731440"/>
              <a:gd name="connsiteY9" fmla="*/ 200422 h 518716"/>
              <a:gd name="connsiteX10" fmla="*/ 729853 w 731440"/>
              <a:gd name="connsiteY10" fmla="*/ 283765 h 518716"/>
              <a:gd name="connsiteX11" fmla="*/ 663178 w 731440"/>
              <a:gd name="connsiteY11" fmla="*/ 469503 h 518716"/>
              <a:gd name="connsiteX12" fmla="*/ 513159 w 731440"/>
              <a:gd name="connsiteY12" fmla="*/ 514747 h 518716"/>
              <a:gd name="connsiteX13" fmla="*/ 263128 w 731440"/>
              <a:gd name="connsiteY13" fmla="*/ 445690 h 518716"/>
              <a:gd name="connsiteX14" fmla="*/ 86916 w 731440"/>
              <a:gd name="connsiteY14" fmla="*/ 302815 h 518716"/>
              <a:gd name="connsiteX15" fmla="*/ 13097 w 731440"/>
              <a:gd name="connsiteY15" fmla="*/ 195659 h 518716"/>
              <a:gd name="connsiteX16" fmla="*/ 32147 w 731440"/>
              <a:gd name="connsiteY16" fmla="*/ 69453 h 518716"/>
              <a:gd name="connsiteX0" fmla="*/ 32147 w 731440"/>
              <a:gd name="connsiteY0" fmla="*/ 69453 h 518716"/>
              <a:gd name="connsiteX1" fmla="*/ 86916 w 731440"/>
              <a:gd name="connsiteY1" fmla="*/ 9922 h 518716"/>
              <a:gd name="connsiteX2" fmla="*/ 315516 w 731440"/>
              <a:gd name="connsiteY2" fmla="*/ 9922 h 518716"/>
              <a:gd name="connsiteX3" fmla="*/ 475059 w 731440"/>
              <a:gd name="connsiteY3" fmla="*/ 40878 h 518716"/>
              <a:gd name="connsiteX4" fmla="*/ 522684 w 731440"/>
              <a:gd name="connsiteY4" fmla="*/ 159940 h 518716"/>
              <a:gd name="connsiteX5" fmla="*/ 429816 w 731440"/>
              <a:gd name="connsiteY5" fmla="*/ 164703 h 518716"/>
              <a:gd name="connsiteX6" fmla="*/ 398859 w 731440"/>
              <a:gd name="connsiteY6" fmla="*/ 159940 h 518716"/>
              <a:gd name="connsiteX7" fmla="*/ 522684 w 731440"/>
              <a:gd name="connsiteY7" fmla="*/ 200422 h 518716"/>
              <a:gd name="connsiteX8" fmla="*/ 672703 w 731440"/>
              <a:gd name="connsiteY8" fmla="*/ 200422 h 518716"/>
              <a:gd name="connsiteX9" fmla="*/ 729853 w 731440"/>
              <a:gd name="connsiteY9" fmla="*/ 283765 h 518716"/>
              <a:gd name="connsiteX10" fmla="*/ 663178 w 731440"/>
              <a:gd name="connsiteY10" fmla="*/ 469503 h 518716"/>
              <a:gd name="connsiteX11" fmla="*/ 513159 w 731440"/>
              <a:gd name="connsiteY11" fmla="*/ 514747 h 518716"/>
              <a:gd name="connsiteX12" fmla="*/ 263128 w 731440"/>
              <a:gd name="connsiteY12" fmla="*/ 445690 h 518716"/>
              <a:gd name="connsiteX13" fmla="*/ 86916 w 731440"/>
              <a:gd name="connsiteY13" fmla="*/ 302815 h 518716"/>
              <a:gd name="connsiteX14" fmla="*/ 13097 w 731440"/>
              <a:gd name="connsiteY14" fmla="*/ 195659 h 518716"/>
              <a:gd name="connsiteX15" fmla="*/ 32147 w 731440"/>
              <a:gd name="connsiteY15" fmla="*/ 69453 h 518716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522684 w 731440"/>
              <a:gd name="connsiteY4" fmla="*/ 170259 h 529035"/>
              <a:gd name="connsiteX5" fmla="*/ 429816 w 731440"/>
              <a:gd name="connsiteY5" fmla="*/ 175022 h 529035"/>
              <a:gd name="connsiteX6" fmla="*/ 398859 w 731440"/>
              <a:gd name="connsiteY6" fmla="*/ 170259 h 529035"/>
              <a:gd name="connsiteX7" fmla="*/ 522684 w 731440"/>
              <a:gd name="connsiteY7" fmla="*/ 210741 h 529035"/>
              <a:gd name="connsiteX8" fmla="*/ 672703 w 731440"/>
              <a:gd name="connsiteY8" fmla="*/ 210741 h 529035"/>
              <a:gd name="connsiteX9" fmla="*/ 729853 w 731440"/>
              <a:gd name="connsiteY9" fmla="*/ 294084 h 529035"/>
              <a:gd name="connsiteX10" fmla="*/ 663178 w 731440"/>
              <a:gd name="connsiteY10" fmla="*/ 479822 h 529035"/>
              <a:gd name="connsiteX11" fmla="*/ 513159 w 731440"/>
              <a:gd name="connsiteY11" fmla="*/ 525066 h 529035"/>
              <a:gd name="connsiteX12" fmla="*/ 263128 w 731440"/>
              <a:gd name="connsiteY12" fmla="*/ 456009 h 529035"/>
              <a:gd name="connsiteX13" fmla="*/ 86916 w 731440"/>
              <a:gd name="connsiteY13" fmla="*/ 313134 h 529035"/>
              <a:gd name="connsiteX14" fmla="*/ 13097 w 731440"/>
              <a:gd name="connsiteY14" fmla="*/ 205978 h 529035"/>
              <a:gd name="connsiteX15" fmla="*/ 32147 w 731440"/>
              <a:gd name="connsiteY15" fmla="*/ 79772 h 529035"/>
              <a:gd name="connsiteX0" fmla="*/ 32147 w 731440"/>
              <a:gd name="connsiteY0" fmla="*/ 70644 h 519907"/>
              <a:gd name="connsiteX1" fmla="*/ 86916 w 731440"/>
              <a:gd name="connsiteY1" fmla="*/ 11113 h 519907"/>
              <a:gd name="connsiteX2" fmla="*/ 315516 w 731440"/>
              <a:gd name="connsiteY2" fmla="*/ 11113 h 519907"/>
              <a:gd name="connsiteX3" fmla="*/ 379809 w 731440"/>
              <a:gd name="connsiteY3" fmla="*/ 15875 h 519907"/>
              <a:gd name="connsiteX4" fmla="*/ 434578 w 731440"/>
              <a:gd name="connsiteY4" fmla="*/ 106362 h 519907"/>
              <a:gd name="connsiteX5" fmla="*/ 429816 w 731440"/>
              <a:gd name="connsiteY5" fmla="*/ 165894 h 519907"/>
              <a:gd name="connsiteX6" fmla="*/ 398859 w 731440"/>
              <a:gd name="connsiteY6" fmla="*/ 161131 h 519907"/>
              <a:gd name="connsiteX7" fmla="*/ 522684 w 731440"/>
              <a:gd name="connsiteY7" fmla="*/ 201613 h 519907"/>
              <a:gd name="connsiteX8" fmla="*/ 672703 w 731440"/>
              <a:gd name="connsiteY8" fmla="*/ 201613 h 519907"/>
              <a:gd name="connsiteX9" fmla="*/ 729853 w 731440"/>
              <a:gd name="connsiteY9" fmla="*/ 284956 h 519907"/>
              <a:gd name="connsiteX10" fmla="*/ 663178 w 731440"/>
              <a:gd name="connsiteY10" fmla="*/ 470694 h 519907"/>
              <a:gd name="connsiteX11" fmla="*/ 513159 w 731440"/>
              <a:gd name="connsiteY11" fmla="*/ 515938 h 519907"/>
              <a:gd name="connsiteX12" fmla="*/ 263128 w 731440"/>
              <a:gd name="connsiteY12" fmla="*/ 446881 h 519907"/>
              <a:gd name="connsiteX13" fmla="*/ 86916 w 731440"/>
              <a:gd name="connsiteY13" fmla="*/ 304006 h 519907"/>
              <a:gd name="connsiteX14" fmla="*/ 13097 w 731440"/>
              <a:gd name="connsiteY14" fmla="*/ 196850 h 519907"/>
              <a:gd name="connsiteX15" fmla="*/ 32147 w 731440"/>
              <a:gd name="connsiteY15" fmla="*/ 70644 h 519907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29816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0566 h 529829"/>
              <a:gd name="connsiteX1" fmla="*/ 86916 w 731440"/>
              <a:gd name="connsiteY1" fmla="*/ 21035 h 529829"/>
              <a:gd name="connsiteX2" fmla="*/ 315516 w 731440"/>
              <a:gd name="connsiteY2" fmla="*/ 21035 h 529829"/>
              <a:gd name="connsiteX3" fmla="*/ 379809 w 731440"/>
              <a:gd name="connsiteY3" fmla="*/ 25797 h 529829"/>
              <a:gd name="connsiteX4" fmla="*/ 436960 w 731440"/>
              <a:gd name="connsiteY4" fmla="*/ 175816 h 529829"/>
              <a:gd name="connsiteX5" fmla="*/ 398859 w 731440"/>
              <a:gd name="connsiteY5" fmla="*/ 171053 h 529829"/>
              <a:gd name="connsiteX6" fmla="*/ 522684 w 731440"/>
              <a:gd name="connsiteY6" fmla="*/ 211535 h 529829"/>
              <a:gd name="connsiteX7" fmla="*/ 672703 w 731440"/>
              <a:gd name="connsiteY7" fmla="*/ 211535 h 529829"/>
              <a:gd name="connsiteX8" fmla="*/ 729853 w 731440"/>
              <a:gd name="connsiteY8" fmla="*/ 294878 h 529829"/>
              <a:gd name="connsiteX9" fmla="*/ 663178 w 731440"/>
              <a:gd name="connsiteY9" fmla="*/ 480616 h 529829"/>
              <a:gd name="connsiteX10" fmla="*/ 513159 w 731440"/>
              <a:gd name="connsiteY10" fmla="*/ 525860 h 529829"/>
              <a:gd name="connsiteX11" fmla="*/ 263128 w 731440"/>
              <a:gd name="connsiteY11" fmla="*/ 456803 h 529829"/>
              <a:gd name="connsiteX12" fmla="*/ 86916 w 731440"/>
              <a:gd name="connsiteY12" fmla="*/ 313928 h 529829"/>
              <a:gd name="connsiteX13" fmla="*/ 13097 w 731440"/>
              <a:gd name="connsiteY13" fmla="*/ 206772 h 529829"/>
              <a:gd name="connsiteX14" fmla="*/ 32147 w 731440"/>
              <a:gd name="connsiteY14" fmla="*/ 80566 h 529829"/>
              <a:gd name="connsiteX0" fmla="*/ 32147 w 731440"/>
              <a:gd name="connsiteY0" fmla="*/ 81756 h 531019"/>
              <a:gd name="connsiteX1" fmla="*/ 86916 w 731440"/>
              <a:gd name="connsiteY1" fmla="*/ 22225 h 531019"/>
              <a:gd name="connsiteX2" fmla="*/ 315516 w 731440"/>
              <a:gd name="connsiteY2" fmla="*/ 22225 h 531019"/>
              <a:gd name="connsiteX3" fmla="*/ 379809 w 731440"/>
              <a:gd name="connsiteY3" fmla="*/ 26987 h 531019"/>
              <a:gd name="connsiteX4" fmla="*/ 436960 w 731440"/>
              <a:gd name="connsiteY4" fmla="*/ 184150 h 531019"/>
              <a:gd name="connsiteX5" fmla="*/ 398859 w 731440"/>
              <a:gd name="connsiteY5" fmla="*/ 172243 h 531019"/>
              <a:gd name="connsiteX6" fmla="*/ 522684 w 731440"/>
              <a:gd name="connsiteY6" fmla="*/ 212725 h 531019"/>
              <a:gd name="connsiteX7" fmla="*/ 672703 w 731440"/>
              <a:gd name="connsiteY7" fmla="*/ 212725 h 531019"/>
              <a:gd name="connsiteX8" fmla="*/ 729853 w 731440"/>
              <a:gd name="connsiteY8" fmla="*/ 296068 h 531019"/>
              <a:gd name="connsiteX9" fmla="*/ 663178 w 731440"/>
              <a:gd name="connsiteY9" fmla="*/ 481806 h 531019"/>
              <a:gd name="connsiteX10" fmla="*/ 513159 w 731440"/>
              <a:gd name="connsiteY10" fmla="*/ 527050 h 531019"/>
              <a:gd name="connsiteX11" fmla="*/ 263128 w 731440"/>
              <a:gd name="connsiteY11" fmla="*/ 457993 h 531019"/>
              <a:gd name="connsiteX12" fmla="*/ 86916 w 731440"/>
              <a:gd name="connsiteY12" fmla="*/ 315118 h 531019"/>
              <a:gd name="connsiteX13" fmla="*/ 13097 w 731440"/>
              <a:gd name="connsiteY13" fmla="*/ 207962 h 531019"/>
              <a:gd name="connsiteX14" fmla="*/ 32147 w 731440"/>
              <a:gd name="connsiteY14" fmla="*/ 81756 h 531019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81757 h 531020"/>
              <a:gd name="connsiteX1" fmla="*/ 86916 w 731440"/>
              <a:gd name="connsiteY1" fmla="*/ 22226 h 531020"/>
              <a:gd name="connsiteX2" fmla="*/ 315516 w 731440"/>
              <a:gd name="connsiteY2" fmla="*/ 22226 h 531020"/>
              <a:gd name="connsiteX3" fmla="*/ 379809 w 731440"/>
              <a:gd name="connsiteY3" fmla="*/ 26988 h 531020"/>
              <a:gd name="connsiteX4" fmla="*/ 439341 w 731440"/>
              <a:gd name="connsiteY4" fmla="*/ 184151 h 531020"/>
              <a:gd name="connsiteX5" fmla="*/ 398859 w 731440"/>
              <a:gd name="connsiteY5" fmla="*/ 172244 h 531020"/>
              <a:gd name="connsiteX6" fmla="*/ 522684 w 731440"/>
              <a:gd name="connsiteY6" fmla="*/ 212726 h 531020"/>
              <a:gd name="connsiteX7" fmla="*/ 672703 w 731440"/>
              <a:gd name="connsiteY7" fmla="*/ 212726 h 531020"/>
              <a:gd name="connsiteX8" fmla="*/ 729853 w 731440"/>
              <a:gd name="connsiteY8" fmla="*/ 296069 h 531020"/>
              <a:gd name="connsiteX9" fmla="*/ 663178 w 731440"/>
              <a:gd name="connsiteY9" fmla="*/ 481807 h 531020"/>
              <a:gd name="connsiteX10" fmla="*/ 513159 w 731440"/>
              <a:gd name="connsiteY10" fmla="*/ 527051 h 531020"/>
              <a:gd name="connsiteX11" fmla="*/ 263128 w 731440"/>
              <a:gd name="connsiteY11" fmla="*/ 457994 h 531020"/>
              <a:gd name="connsiteX12" fmla="*/ 86916 w 731440"/>
              <a:gd name="connsiteY12" fmla="*/ 315119 h 531020"/>
              <a:gd name="connsiteX13" fmla="*/ 13097 w 731440"/>
              <a:gd name="connsiteY13" fmla="*/ 207963 h 531020"/>
              <a:gd name="connsiteX14" fmla="*/ 32147 w 731440"/>
              <a:gd name="connsiteY14" fmla="*/ 81757 h 531020"/>
              <a:gd name="connsiteX0" fmla="*/ 32147 w 731440"/>
              <a:gd name="connsiteY0" fmla="*/ 79772 h 529035"/>
              <a:gd name="connsiteX1" fmla="*/ 86916 w 731440"/>
              <a:gd name="connsiteY1" fmla="*/ 20241 h 529035"/>
              <a:gd name="connsiteX2" fmla="*/ 315516 w 731440"/>
              <a:gd name="connsiteY2" fmla="*/ 20241 h 529035"/>
              <a:gd name="connsiteX3" fmla="*/ 379809 w 731440"/>
              <a:gd name="connsiteY3" fmla="*/ 25003 h 529035"/>
              <a:gd name="connsiteX4" fmla="*/ 398859 w 731440"/>
              <a:gd name="connsiteY4" fmla="*/ 170259 h 529035"/>
              <a:gd name="connsiteX5" fmla="*/ 522684 w 731440"/>
              <a:gd name="connsiteY5" fmla="*/ 210741 h 529035"/>
              <a:gd name="connsiteX6" fmla="*/ 672703 w 731440"/>
              <a:gd name="connsiteY6" fmla="*/ 210741 h 529035"/>
              <a:gd name="connsiteX7" fmla="*/ 729853 w 731440"/>
              <a:gd name="connsiteY7" fmla="*/ 294084 h 529035"/>
              <a:gd name="connsiteX8" fmla="*/ 663178 w 731440"/>
              <a:gd name="connsiteY8" fmla="*/ 479822 h 529035"/>
              <a:gd name="connsiteX9" fmla="*/ 513159 w 731440"/>
              <a:gd name="connsiteY9" fmla="*/ 525066 h 529035"/>
              <a:gd name="connsiteX10" fmla="*/ 263128 w 731440"/>
              <a:gd name="connsiteY10" fmla="*/ 456009 h 529035"/>
              <a:gd name="connsiteX11" fmla="*/ 86916 w 731440"/>
              <a:gd name="connsiteY11" fmla="*/ 313134 h 529035"/>
              <a:gd name="connsiteX12" fmla="*/ 13097 w 731440"/>
              <a:gd name="connsiteY12" fmla="*/ 205978 h 529035"/>
              <a:gd name="connsiteX13" fmla="*/ 32147 w 731440"/>
              <a:gd name="connsiteY13" fmla="*/ 79772 h 5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1440" h="529035">
                <a:moveTo>
                  <a:pt x="32147" y="79772"/>
                </a:moveTo>
                <a:cubicBezTo>
                  <a:pt x="44450" y="48816"/>
                  <a:pt x="39688" y="30163"/>
                  <a:pt x="86916" y="20241"/>
                </a:cubicBezTo>
                <a:cubicBezTo>
                  <a:pt x="134144" y="10319"/>
                  <a:pt x="266701" y="19447"/>
                  <a:pt x="315516" y="20241"/>
                </a:cubicBezTo>
                <a:cubicBezTo>
                  <a:pt x="364331" y="21035"/>
                  <a:pt x="365918" y="0"/>
                  <a:pt x="379809" y="25003"/>
                </a:cubicBezTo>
                <a:cubicBezTo>
                  <a:pt x="393700" y="50006"/>
                  <a:pt x="375047" y="139303"/>
                  <a:pt x="398859" y="170259"/>
                </a:cubicBezTo>
                <a:cubicBezTo>
                  <a:pt x="422672" y="201215"/>
                  <a:pt x="477043" y="203994"/>
                  <a:pt x="522684" y="210741"/>
                </a:cubicBezTo>
                <a:cubicBezTo>
                  <a:pt x="568325" y="217488"/>
                  <a:pt x="638175" y="196851"/>
                  <a:pt x="672703" y="210741"/>
                </a:cubicBezTo>
                <a:cubicBezTo>
                  <a:pt x="707231" y="224631"/>
                  <a:pt x="731440" y="249237"/>
                  <a:pt x="729853" y="294084"/>
                </a:cubicBezTo>
                <a:cubicBezTo>
                  <a:pt x="728266" y="338931"/>
                  <a:pt x="699294" y="441325"/>
                  <a:pt x="663178" y="479822"/>
                </a:cubicBezTo>
                <a:cubicBezTo>
                  <a:pt x="627062" y="518319"/>
                  <a:pt x="579834" y="529035"/>
                  <a:pt x="513159" y="525066"/>
                </a:cubicBezTo>
                <a:cubicBezTo>
                  <a:pt x="446484" y="521097"/>
                  <a:pt x="334168" y="491331"/>
                  <a:pt x="263128" y="456009"/>
                </a:cubicBezTo>
                <a:cubicBezTo>
                  <a:pt x="192088" y="420687"/>
                  <a:pt x="128588" y="354806"/>
                  <a:pt x="86916" y="313134"/>
                </a:cubicBezTo>
                <a:cubicBezTo>
                  <a:pt x="45244" y="271462"/>
                  <a:pt x="26194" y="241300"/>
                  <a:pt x="13097" y="205978"/>
                </a:cubicBezTo>
                <a:cubicBezTo>
                  <a:pt x="0" y="170656"/>
                  <a:pt x="19844" y="110728"/>
                  <a:pt x="32147" y="79772"/>
                </a:cubicBezTo>
                <a:close/>
              </a:path>
            </a:pathLst>
          </a:custGeom>
          <a:solidFill>
            <a:srgbClr val="99CC00"/>
          </a:solidFill>
          <a:ln w="47625" cap="flat" cmpd="sng" algn="ctr">
            <a:solidFill>
              <a:schemeClr val="tx1"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5" name="フリーフォーム 72">
            <a:extLst>
              <a:ext uri="{FF2B5EF4-FFF2-40B4-BE49-F238E27FC236}">
                <a16:creationId xmlns:a16="http://schemas.microsoft.com/office/drawing/2014/main" id="{92FB12E6-C875-4081-95B3-F6043333E78E}"/>
              </a:ext>
            </a:extLst>
          </p:cNvPr>
          <p:cNvSpPr/>
          <p:nvPr/>
        </p:nvSpPr>
        <p:spPr bwMode="auto">
          <a:xfrm rot="14702652">
            <a:off x="2228768" y="2466730"/>
            <a:ext cx="394292" cy="786554"/>
          </a:xfrm>
          <a:custGeom>
            <a:avLst/>
            <a:gdLst>
              <a:gd name="connsiteX0" fmla="*/ 404026 w 1114751"/>
              <a:gd name="connsiteY0" fmla="*/ 31809 h 1480321"/>
              <a:gd name="connsiteX1" fmla="*/ 708826 w 1114751"/>
              <a:gd name="connsiteY1" fmla="*/ 256848 h 1480321"/>
              <a:gd name="connsiteX2" fmla="*/ 928168 w 1114751"/>
              <a:gd name="connsiteY2" fmla="*/ 436310 h 1480321"/>
              <a:gd name="connsiteX3" fmla="*/ 1039263 w 1114751"/>
              <a:gd name="connsiteY3" fmla="*/ 598680 h 1480321"/>
              <a:gd name="connsiteX4" fmla="*/ 1110478 w 1114751"/>
              <a:gd name="connsiteY4" fmla="*/ 860751 h 1480321"/>
              <a:gd name="connsiteX5" fmla="*/ 1064901 w 1114751"/>
              <a:gd name="connsiteY5" fmla="*/ 1202583 h 1480321"/>
              <a:gd name="connsiteX6" fmla="*/ 822770 w 1114751"/>
              <a:gd name="connsiteY6" fmla="*/ 1444714 h 1480321"/>
              <a:gd name="connsiteX7" fmla="*/ 321416 w 1114751"/>
              <a:gd name="connsiteY7" fmla="*/ 1416228 h 1480321"/>
              <a:gd name="connsiteX8" fmla="*/ 119166 w 1114751"/>
              <a:gd name="connsiteY8" fmla="*/ 1384893 h 1480321"/>
              <a:gd name="connsiteX9" fmla="*/ 28011 w 1114751"/>
              <a:gd name="connsiteY9" fmla="*/ 1330770 h 1480321"/>
              <a:gd name="connsiteX10" fmla="*/ 42254 w 1114751"/>
              <a:gd name="connsiteY10" fmla="*/ 1199734 h 1480321"/>
              <a:gd name="connsiteX11" fmla="*/ 281536 w 1114751"/>
              <a:gd name="connsiteY11" fmla="*/ 1208280 h 1480321"/>
              <a:gd name="connsiteX12" fmla="*/ 634762 w 1114751"/>
              <a:gd name="connsiteY12" fmla="*/ 1251009 h 1480321"/>
              <a:gd name="connsiteX13" fmla="*/ 802830 w 1114751"/>
              <a:gd name="connsiteY13" fmla="*/ 1216826 h 1480321"/>
              <a:gd name="connsiteX14" fmla="*/ 896833 w 1114751"/>
              <a:gd name="connsiteY14" fmla="*/ 1014576 h 1480321"/>
              <a:gd name="connsiteX15" fmla="*/ 871196 w 1114751"/>
              <a:gd name="connsiteY15" fmla="*/ 746807 h 1480321"/>
              <a:gd name="connsiteX16" fmla="*/ 748706 w 1114751"/>
              <a:gd name="connsiteY16" fmla="*/ 570194 h 1480321"/>
              <a:gd name="connsiteX17" fmla="*/ 543607 w 1114751"/>
              <a:gd name="connsiteY17" fmla="*/ 410673 h 1480321"/>
              <a:gd name="connsiteX18" fmla="*/ 352751 w 1114751"/>
              <a:gd name="connsiteY18" fmla="*/ 265394 h 1480321"/>
              <a:gd name="connsiteX19" fmla="*/ 287233 w 1114751"/>
              <a:gd name="connsiteY19" fmla="*/ 222665 h 1480321"/>
              <a:gd name="connsiteX20" fmla="*/ 295779 w 1114751"/>
              <a:gd name="connsiteY20" fmla="*/ 65992 h 1480321"/>
              <a:gd name="connsiteX21" fmla="*/ 404026 w 1114751"/>
              <a:gd name="connsiteY21" fmla="*/ 31809 h 1480321"/>
              <a:gd name="connsiteX0" fmla="*/ 408260 w 1118985"/>
              <a:gd name="connsiteY0" fmla="*/ 31809 h 1480321"/>
              <a:gd name="connsiteX1" fmla="*/ 713060 w 1118985"/>
              <a:gd name="connsiteY1" fmla="*/ 256848 h 1480321"/>
              <a:gd name="connsiteX2" fmla="*/ 932402 w 1118985"/>
              <a:gd name="connsiteY2" fmla="*/ 436310 h 1480321"/>
              <a:gd name="connsiteX3" fmla="*/ 1043497 w 1118985"/>
              <a:gd name="connsiteY3" fmla="*/ 598680 h 1480321"/>
              <a:gd name="connsiteX4" fmla="*/ 1114712 w 1118985"/>
              <a:gd name="connsiteY4" fmla="*/ 860751 h 1480321"/>
              <a:gd name="connsiteX5" fmla="*/ 1069135 w 1118985"/>
              <a:gd name="connsiteY5" fmla="*/ 1202583 h 1480321"/>
              <a:gd name="connsiteX6" fmla="*/ 827004 w 1118985"/>
              <a:gd name="connsiteY6" fmla="*/ 1444714 h 1480321"/>
              <a:gd name="connsiteX7" fmla="*/ 325650 w 1118985"/>
              <a:gd name="connsiteY7" fmla="*/ 1416228 h 1480321"/>
              <a:gd name="connsiteX8" fmla="*/ 123400 w 1118985"/>
              <a:gd name="connsiteY8" fmla="*/ 1384893 h 1480321"/>
              <a:gd name="connsiteX9" fmla="*/ 32245 w 1118985"/>
              <a:gd name="connsiteY9" fmla="*/ 1330770 h 1480321"/>
              <a:gd name="connsiteX10" fmla="*/ 46488 w 1118985"/>
              <a:gd name="connsiteY10" fmla="*/ 1199734 h 1480321"/>
              <a:gd name="connsiteX11" fmla="*/ 311170 w 1118985"/>
              <a:gd name="connsiteY11" fmla="*/ 1089746 h 1480321"/>
              <a:gd name="connsiteX12" fmla="*/ 638996 w 1118985"/>
              <a:gd name="connsiteY12" fmla="*/ 1251009 h 1480321"/>
              <a:gd name="connsiteX13" fmla="*/ 807064 w 1118985"/>
              <a:gd name="connsiteY13" fmla="*/ 1216826 h 1480321"/>
              <a:gd name="connsiteX14" fmla="*/ 901067 w 1118985"/>
              <a:gd name="connsiteY14" fmla="*/ 1014576 h 1480321"/>
              <a:gd name="connsiteX15" fmla="*/ 875430 w 1118985"/>
              <a:gd name="connsiteY15" fmla="*/ 746807 h 1480321"/>
              <a:gd name="connsiteX16" fmla="*/ 752940 w 1118985"/>
              <a:gd name="connsiteY16" fmla="*/ 570194 h 1480321"/>
              <a:gd name="connsiteX17" fmla="*/ 547841 w 1118985"/>
              <a:gd name="connsiteY17" fmla="*/ 410673 h 1480321"/>
              <a:gd name="connsiteX18" fmla="*/ 356985 w 1118985"/>
              <a:gd name="connsiteY18" fmla="*/ 265394 h 1480321"/>
              <a:gd name="connsiteX19" fmla="*/ 291467 w 1118985"/>
              <a:gd name="connsiteY19" fmla="*/ 222665 h 1480321"/>
              <a:gd name="connsiteX20" fmla="*/ 300013 w 1118985"/>
              <a:gd name="connsiteY20" fmla="*/ 65992 h 1480321"/>
              <a:gd name="connsiteX21" fmla="*/ 408260 w 1118985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32129 w 1212118"/>
              <a:gd name="connsiteY12" fmla="*/ 1251009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00197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7130 w 1212118"/>
              <a:gd name="connsiteY13" fmla="*/ 1216826 h 1480321"/>
              <a:gd name="connsiteX14" fmla="*/ 994200 w 1212118"/>
              <a:gd name="connsiteY14" fmla="*/ 1014576 h 1480321"/>
              <a:gd name="connsiteX15" fmla="*/ 968563 w 1212118"/>
              <a:gd name="connsiteY15" fmla="*/ 746807 h 1480321"/>
              <a:gd name="connsiteX16" fmla="*/ 846073 w 1212118"/>
              <a:gd name="connsiteY16" fmla="*/ 570194 h 1480321"/>
              <a:gd name="connsiteX17" fmla="*/ 640974 w 1212118"/>
              <a:gd name="connsiteY17" fmla="*/ 410673 h 1480321"/>
              <a:gd name="connsiteX18" fmla="*/ 450118 w 1212118"/>
              <a:gd name="connsiteY18" fmla="*/ 265394 h 1480321"/>
              <a:gd name="connsiteX19" fmla="*/ 384600 w 1212118"/>
              <a:gd name="connsiteY19" fmla="*/ 222665 h 1480321"/>
              <a:gd name="connsiteX20" fmla="*/ 393146 w 1212118"/>
              <a:gd name="connsiteY20" fmla="*/ 65992 h 1480321"/>
              <a:gd name="connsiteX21" fmla="*/ 501393 w 1212118"/>
              <a:gd name="connsiteY21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968563 w 1212118"/>
              <a:gd name="connsiteY14" fmla="*/ 746807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46073 w 1212118"/>
              <a:gd name="connsiteY15" fmla="*/ 570194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40974 w 1212118"/>
              <a:gd name="connsiteY16" fmla="*/ 410673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94200 w 1212118"/>
              <a:gd name="connsiteY13" fmla="*/ 1014576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812207 w 1212118"/>
              <a:gd name="connsiteY15" fmla="*/ 629460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50118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440143 w 1212118"/>
              <a:gd name="connsiteY17" fmla="*/ 265394 h 1480321"/>
              <a:gd name="connsiteX18" fmla="*/ 384600 w 1212118"/>
              <a:gd name="connsiteY18" fmla="*/ 222665 h 1480321"/>
              <a:gd name="connsiteX19" fmla="*/ 393146 w 1212118"/>
              <a:gd name="connsiteY19" fmla="*/ 65992 h 1480321"/>
              <a:gd name="connsiteX20" fmla="*/ 501393 w 1212118"/>
              <a:gd name="connsiteY20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37673 w 1212118"/>
              <a:gd name="connsiteY13" fmla="*/ 101125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025535 w 1212118"/>
              <a:gd name="connsiteY2" fmla="*/ 436310 h 1480321"/>
              <a:gd name="connsiteX3" fmla="*/ 1136630 w 1212118"/>
              <a:gd name="connsiteY3" fmla="*/ 598680 h 1480321"/>
              <a:gd name="connsiteX4" fmla="*/ 1207845 w 1212118"/>
              <a:gd name="connsiteY4" fmla="*/ 860751 h 1480321"/>
              <a:gd name="connsiteX5" fmla="*/ 1162268 w 1212118"/>
              <a:gd name="connsiteY5" fmla="*/ 1202583 h 1480321"/>
              <a:gd name="connsiteX6" fmla="*/ 920137 w 1212118"/>
              <a:gd name="connsiteY6" fmla="*/ 1444714 h 1480321"/>
              <a:gd name="connsiteX7" fmla="*/ 418783 w 1212118"/>
              <a:gd name="connsiteY7" fmla="*/ 1416228 h 1480321"/>
              <a:gd name="connsiteX8" fmla="*/ 216533 w 1212118"/>
              <a:gd name="connsiteY8" fmla="*/ 1384893 h 1480321"/>
              <a:gd name="connsiteX9" fmla="*/ 125378 w 1212118"/>
              <a:gd name="connsiteY9" fmla="*/ 1330770 h 1480321"/>
              <a:gd name="connsiteX10" fmla="*/ 46488 w 1212118"/>
              <a:gd name="connsiteY10" fmla="*/ 1089667 h 1480321"/>
              <a:gd name="connsiteX11" fmla="*/ 404303 w 1212118"/>
              <a:gd name="connsiteY11" fmla="*/ 1089746 h 1480321"/>
              <a:gd name="connsiteX12" fmla="*/ 765996 w 1212118"/>
              <a:gd name="connsiteY12" fmla="*/ 1140942 h 1480321"/>
              <a:gd name="connsiteX13" fmla="*/ 911073 w 1212118"/>
              <a:gd name="connsiteY13" fmla="*/ 1031201 h 1480321"/>
              <a:gd name="connsiteX14" fmla="*/ 892363 w 1212118"/>
              <a:gd name="connsiteY14" fmla="*/ 831474 h 1480321"/>
              <a:gd name="connsiteX15" fmla="*/ 785606 w 1212118"/>
              <a:gd name="connsiteY15" fmla="*/ 639436 h 1480321"/>
              <a:gd name="connsiteX16" fmla="*/ 607108 w 1212118"/>
              <a:gd name="connsiteY16" fmla="*/ 444539 h 1480321"/>
              <a:gd name="connsiteX17" fmla="*/ 384600 w 1212118"/>
              <a:gd name="connsiteY17" fmla="*/ 222665 h 1480321"/>
              <a:gd name="connsiteX18" fmla="*/ 393146 w 1212118"/>
              <a:gd name="connsiteY18" fmla="*/ 65992 h 1480321"/>
              <a:gd name="connsiteX19" fmla="*/ 501393 w 1212118"/>
              <a:gd name="connsiteY19" fmla="*/ 31809 h 1480321"/>
              <a:gd name="connsiteX0" fmla="*/ 501393 w 1212118"/>
              <a:gd name="connsiteY0" fmla="*/ 31809 h 1480321"/>
              <a:gd name="connsiteX1" fmla="*/ 806193 w 1212118"/>
              <a:gd name="connsiteY1" fmla="*/ 256848 h 1480321"/>
              <a:gd name="connsiteX2" fmla="*/ 1136630 w 1212118"/>
              <a:gd name="connsiteY2" fmla="*/ 598680 h 1480321"/>
              <a:gd name="connsiteX3" fmla="*/ 1207845 w 1212118"/>
              <a:gd name="connsiteY3" fmla="*/ 860751 h 1480321"/>
              <a:gd name="connsiteX4" fmla="*/ 1162268 w 1212118"/>
              <a:gd name="connsiteY4" fmla="*/ 1202583 h 1480321"/>
              <a:gd name="connsiteX5" fmla="*/ 920137 w 1212118"/>
              <a:gd name="connsiteY5" fmla="*/ 1444714 h 1480321"/>
              <a:gd name="connsiteX6" fmla="*/ 418783 w 1212118"/>
              <a:gd name="connsiteY6" fmla="*/ 1416228 h 1480321"/>
              <a:gd name="connsiteX7" fmla="*/ 216533 w 1212118"/>
              <a:gd name="connsiteY7" fmla="*/ 1384893 h 1480321"/>
              <a:gd name="connsiteX8" fmla="*/ 125378 w 1212118"/>
              <a:gd name="connsiteY8" fmla="*/ 1330770 h 1480321"/>
              <a:gd name="connsiteX9" fmla="*/ 46488 w 1212118"/>
              <a:gd name="connsiteY9" fmla="*/ 1089667 h 1480321"/>
              <a:gd name="connsiteX10" fmla="*/ 404303 w 1212118"/>
              <a:gd name="connsiteY10" fmla="*/ 1089746 h 1480321"/>
              <a:gd name="connsiteX11" fmla="*/ 765996 w 1212118"/>
              <a:gd name="connsiteY11" fmla="*/ 1140942 h 1480321"/>
              <a:gd name="connsiteX12" fmla="*/ 911073 w 1212118"/>
              <a:gd name="connsiteY12" fmla="*/ 1031201 h 1480321"/>
              <a:gd name="connsiteX13" fmla="*/ 892363 w 1212118"/>
              <a:gd name="connsiteY13" fmla="*/ 831474 h 1480321"/>
              <a:gd name="connsiteX14" fmla="*/ 785606 w 1212118"/>
              <a:gd name="connsiteY14" fmla="*/ 639436 h 1480321"/>
              <a:gd name="connsiteX15" fmla="*/ 607108 w 1212118"/>
              <a:gd name="connsiteY15" fmla="*/ 444539 h 1480321"/>
              <a:gd name="connsiteX16" fmla="*/ 384600 w 1212118"/>
              <a:gd name="connsiteY16" fmla="*/ 222665 h 1480321"/>
              <a:gd name="connsiteX17" fmla="*/ 393146 w 1212118"/>
              <a:gd name="connsiteY17" fmla="*/ 65992 h 1480321"/>
              <a:gd name="connsiteX18" fmla="*/ 501393 w 1212118"/>
              <a:gd name="connsiteY18" fmla="*/ 31809 h 1480321"/>
              <a:gd name="connsiteX0" fmla="*/ 501393 w 1228743"/>
              <a:gd name="connsiteY0" fmla="*/ 31809 h 1480321"/>
              <a:gd name="connsiteX1" fmla="*/ 806193 w 1228743"/>
              <a:gd name="connsiteY1" fmla="*/ 256848 h 1480321"/>
              <a:gd name="connsiteX2" fmla="*/ 1136630 w 1228743"/>
              <a:gd name="connsiteY2" fmla="*/ 598680 h 1480321"/>
              <a:gd name="connsiteX3" fmla="*/ 1224470 w 1228743"/>
              <a:gd name="connsiteY3" fmla="*/ 894002 h 1480321"/>
              <a:gd name="connsiteX4" fmla="*/ 1162268 w 1228743"/>
              <a:gd name="connsiteY4" fmla="*/ 1202583 h 1480321"/>
              <a:gd name="connsiteX5" fmla="*/ 920137 w 1228743"/>
              <a:gd name="connsiteY5" fmla="*/ 1444714 h 1480321"/>
              <a:gd name="connsiteX6" fmla="*/ 418783 w 1228743"/>
              <a:gd name="connsiteY6" fmla="*/ 1416228 h 1480321"/>
              <a:gd name="connsiteX7" fmla="*/ 216533 w 1228743"/>
              <a:gd name="connsiteY7" fmla="*/ 1384893 h 1480321"/>
              <a:gd name="connsiteX8" fmla="*/ 125378 w 1228743"/>
              <a:gd name="connsiteY8" fmla="*/ 1330770 h 1480321"/>
              <a:gd name="connsiteX9" fmla="*/ 46488 w 1228743"/>
              <a:gd name="connsiteY9" fmla="*/ 1089667 h 1480321"/>
              <a:gd name="connsiteX10" fmla="*/ 404303 w 1228743"/>
              <a:gd name="connsiteY10" fmla="*/ 1089746 h 1480321"/>
              <a:gd name="connsiteX11" fmla="*/ 765996 w 1228743"/>
              <a:gd name="connsiteY11" fmla="*/ 1140942 h 1480321"/>
              <a:gd name="connsiteX12" fmla="*/ 911073 w 1228743"/>
              <a:gd name="connsiteY12" fmla="*/ 1031201 h 1480321"/>
              <a:gd name="connsiteX13" fmla="*/ 892363 w 1228743"/>
              <a:gd name="connsiteY13" fmla="*/ 831474 h 1480321"/>
              <a:gd name="connsiteX14" fmla="*/ 785606 w 1228743"/>
              <a:gd name="connsiteY14" fmla="*/ 639436 h 1480321"/>
              <a:gd name="connsiteX15" fmla="*/ 607108 w 1228743"/>
              <a:gd name="connsiteY15" fmla="*/ 444539 h 1480321"/>
              <a:gd name="connsiteX16" fmla="*/ 384600 w 1228743"/>
              <a:gd name="connsiteY16" fmla="*/ 222665 h 1480321"/>
              <a:gd name="connsiteX17" fmla="*/ 393146 w 1228743"/>
              <a:gd name="connsiteY17" fmla="*/ 65992 h 1480321"/>
              <a:gd name="connsiteX18" fmla="*/ 501393 w 1228743"/>
              <a:gd name="connsiteY18" fmla="*/ 31809 h 1480321"/>
              <a:gd name="connsiteX0" fmla="*/ 467317 w 1191060"/>
              <a:gd name="connsiteY0" fmla="*/ 12539 h 1437427"/>
              <a:gd name="connsiteX1" fmla="*/ 772117 w 1191060"/>
              <a:gd name="connsiteY1" fmla="*/ 237578 h 1437427"/>
              <a:gd name="connsiteX2" fmla="*/ 1102554 w 1191060"/>
              <a:gd name="connsiteY2" fmla="*/ 579410 h 1437427"/>
              <a:gd name="connsiteX3" fmla="*/ 1190394 w 1191060"/>
              <a:gd name="connsiteY3" fmla="*/ 874732 h 1437427"/>
              <a:gd name="connsiteX4" fmla="*/ 1128192 w 1191060"/>
              <a:gd name="connsiteY4" fmla="*/ 1183313 h 1437427"/>
              <a:gd name="connsiteX5" fmla="*/ 886061 w 1191060"/>
              <a:gd name="connsiteY5" fmla="*/ 1425444 h 1437427"/>
              <a:gd name="connsiteX6" fmla="*/ 384707 w 1191060"/>
              <a:gd name="connsiteY6" fmla="*/ 1396958 h 1437427"/>
              <a:gd name="connsiteX7" fmla="*/ 182457 w 1191060"/>
              <a:gd name="connsiteY7" fmla="*/ 1365623 h 1437427"/>
              <a:gd name="connsiteX8" fmla="*/ 91302 w 1191060"/>
              <a:gd name="connsiteY8" fmla="*/ 1311500 h 1437427"/>
              <a:gd name="connsiteX9" fmla="*/ 12412 w 1191060"/>
              <a:gd name="connsiteY9" fmla="*/ 1070397 h 1437427"/>
              <a:gd name="connsiteX10" fmla="*/ 370227 w 1191060"/>
              <a:gd name="connsiteY10" fmla="*/ 1070476 h 1437427"/>
              <a:gd name="connsiteX11" fmla="*/ 731920 w 1191060"/>
              <a:gd name="connsiteY11" fmla="*/ 1121672 h 1437427"/>
              <a:gd name="connsiteX12" fmla="*/ 876997 w 1191060"/>
              <a:gd name="connsiteY12" fmla="*/ 1011931 h 1437427"/>
              <a:gd name="connsiteX13" fmla="*/ 858287 w 1191060"/>
              <a:gd name="connsiteY13" fmla="*/ 812204 h 1437427"/>
              <a:gd name="connsiteX14" fmla="*/ 751530 w 1191060"/>
              <a:gd name="connsiteY14" fmla="*/ 620166 h 1437427"/>
              <a:gd name="connsiteX15" fmla="*/ 573032 w 1191060"/>
              <a:gd name="connsiteY15" fmla="*/ 425269 h 1437427"/>
              <a:gd name="connsiteX16" fmla="*/ 350524 w 1191060"/>
              <a:gd name="connsiteY16" fmla="*/ 203395 h 1437427"/>
              <a:gd name="connsiteX17" fmla="*/ 359070 w 1191060"/>
              <a:gd name="connsiteY17" fmla="*/ 46722 h 1437427"/>
              <a:gd name="connsiteX18" fmla="*/ 467317 w 1191060"/>
              <a:gd name="connsiteY18" fmla="*/ 12539 h 1437427"/>
              <a:gd name="connsiteX0" fmla="*/ 467317 w 1191060"/>
              <a:gd name="connsiteY0" fmla="*/ 185 h 1425073"/>
              <a:gd name="connsiteX1" fmla="*/ 772117 w 1191060"/>
              <a:gd name="connsiteY1" fmla="*/ 225224 h 1425073"/>
              <a:gd name="connsiteX2" fmla="*/ 1102554 w 1191060"/>
              <a:gd name="connsiteY2" fmla="*/ 567056 h 1425073"/>
              <a:gd name="connsiteX3" fmla="*/ 1190394 w 1191060"/>
              <a:gd name="connsiteY3" fmla="*/ 862378 h 1425073"/>
              <a:gd name="connsiteX4" fmla="*/ 1128192 w 1191060"/>
              <a:gd name="connsiteY4" fmla="*/ 1170959 h 1425073"/>
              <a:gd name="connsiteX5" fmla="*/ 886061 w 1191060"/>
              <a:gd name="connsiteY5" fmla="*/ 1413090 h 1425073"/>
              <a:gd name="connsiteX6" fmla="*/ 384707 w 1191060"/>
              <a:gd name="connsiteY6" fmla="*/ 1384604 h 1425073"/>
              <a:gd name="connsiteX7" fmla="*/ 182457 w 1191060"/>
              <a:gd name="connsiteY7" fmla="*/ 1353269 h 1425073"/>
              <a:gd name="connsiteX8" fmla="*/ 91302 w 1191060"/>
              <a:gd name="connsiteY8" fmla="*/ 1299146 h 1425073"/>
              <a:gd name="connsiteX9" fmla="*/ 12412 w 1191060"/>
              <a:gd name="connsiteY9" fmla="*/ 1058043 h 1425073"/>
              <a:gd name="connsiteX10" fmla="*/ 370227 w 1191060"/>
              <a:gd name="connsiteY10" fmla="*/ 1058122 h 1425073"/>
              <a:gd name="connsiteX11" fmla="*/ 731920 w 1191060"/>
              <a:gd name="connsiteY11" fmla="*/ 1109318 h 1425073"/>
              <a:gd name="connsiteX12" fmla="*/ 876997 w 1191060"/>
              <a:gd name="connsiteY12" fmla="*/ 999577 h 1425073"/>
              <a:gd name="connsiteX13" fmla="*/ 858287 w 1191060"/>
              <a:gd name="connsiteY13" fmla="*/ 799850 h 1425073"/>
              <a:gd name="connsiteX14" fmla="*/ 751530 w 1191060"/>
              <a:gd name="connsiteY14" fmla="*/ 607812 h 1425073"/>
              <a:gd name="connsiteX15" fmla="*/ 573032 w 1191060"/>
              <a:gd name="connsiteY15" fmla="*/ 412915 h 1425073"/>
              <a:gd name="connsiteX16" fmla="*/ 350524 w 1191060"/>
              <a:gd name="connsiteY16" fmla="*/ 191041 h 1425073"/>
              <a:gd name="connsiteX17" fmla="*/ 467317 w 1191060"/>
              <a:gd name="connsiteY17" fmla="*/ 185 h 1425073"/>
              <a:gd name="connsiteX0" fmla="*/ 350524 w 1191060"/>
              <a:gd name="connsiteY0" fmla="*/ 19531 h 1253563"/>
              <a:gd name="connsiteX1" fmla="*/ 772117 w 1191060"/>
              <a:gd name="connsiteY1" fmla="*/ 53714 h 1253563"/>
              <a:gd name="connsiteX2" fmla="*/ 1102554 w 1191060"/>
              <a:gd name="connsiteY2" fmla="*/ 395546 h 1253563"/>
              <a:gd name="connsiteX3" fmla="*/ 1190394 w 1191060"/>
              <a:gd name="connsiteY3" fmla="*/ 690868 h 1253563"/>
              <a:gd name="connsiteX4" fmla="*/ 1128192 w 1191060"/>
              <a:gd name="connsiteY4" fmla="*/ 999449 h 1253563"/>
              <a:gd name="connsiteX5" fmla="*/ 886061 w 1191060"/>
              <a:gd name="connsiteY5" fmla="*/ 1241580 h 1253563"/>
              <a:gd name="connsiteX6" fmla="*/ 384707 w 1191060"/>
              <a:gd name="connsiteY6" fmla="*/ 1213094 h 1253563"/>
              <a:gd name="connsiteX7" fmla="*/ 182457 w 1191060"/>
              <a:gd name="connsiteY7" fmla="*/ 1181759 h 1253563"/>
              <a:gd name="connsiteX8" fmla="*/ 91302 w 1191060"/>
              <a:gd name="connsiteY8" fmla="*/ 1127636 h 1253563"/>
              <a:gd name="connsiteX9" fmla="*/ 12412 w 1191060"/>
              <a:gd name="connsiteY9" fmla="*/ 886533 h 1253563"/>
              <a:gd name="connsiteX10" fmla="*/ 370227 w 1191060"/>
              <a:gd name="connsiteY10" fmla="*/ 886612 h 1253563"/>
              <a:gd name="connsiteX11" fmla="*/ 731920 w 1191060"/>
              <a:gd name="connsiteY11" fmla="*/ 937808 h 1253563"/>
              <a:gd name="connsiteX12" fmla="*/ 876997 w 1191060"/>
              <a:gd name="connsiteY12" fmla="*/ 828067 h 1253563"/>
              <a:gd name="connsiteX13" fmla="*/ 858287 w 1191060"/>
              <a:gd name="connsiteY13" fmla="*/ 628340 h 1253563"/>
              <a:gd name="connsiteX14" fmla="*/ 751530 w 1191060"/>
              <a:gd name="connsiteY14" fmla="*/ 436302 h 1253563"/>
              <a:gd name="connsiteX15" fmla="*/ 573032 w 1191060"/>
              <a:gd name="connsiteY15" fmla="*/ 241405 h 1253563"/>
              <a:gd name="connsiteX16" fmla="*/ 350524 w 1191060"/>
              <a:gd name="connsiteY16" fmla="*/ 19531 h 1253563"/>
              <a:gd name="connsiteX0" fmla="*/ 573032 w 1191060"/>
              <a:gd name="connsiteY0" fmla="*/ 187691 h 1199849"/>
              <a:gd name="connsiteX1" fmla="*/ 772117 w 1191060"/>
              <a:gd name="connsiteY1" fmla="*/ 0 h 1199849"/>
              <a:gd name="connsiteX2" fmla="*/ 1102554 w 1191060"/>
              <a:gd name="connsiteY2" fmla="*/ 341832 h 1199849"/>
              <a:gd name="connsiteX3" fmla="*/ 1190394 w 1191060"/>
              <a:gd name="connsiteY3" fmla="*/ 637154 h 1199849"/>
              <a:gd name="connsiteX4" fmla="*/ 1128192 w 1191060"/>
              <a:gd name="connsiteY4" fmla="*/ 945735 h 1199849"/>
              <a:gd name="connsiteX5" fmla="*/ 886061 w 1191060"/>
              <a:gd name="connsiteY5" fmla="*/ 1187866 h 1199849"/>
              <a:gd name="connsiteX6" fmla="*/ 384707 w 1191060"/>
              <a:gd name="connsiteY6" fmla="*/ 1159380 h 1199849"/>
              <a:gd name="connsiteX7" fmla="*/ 182457 w 1191060"/>
              <a:gd name="connsiteY7" fmla="*/ 1128045 h 1199849"/>
              <a:gd name="connsiteX8" fmla="*/ 91302 w 1191060"/>
              <a:gd name="connsiteY8" fmla="*/ 1073922 h 1199849"/>
              <a:gd name="connsiteX9" fmla="*/ 12412 w 1191060"/>
              <a:gd name="connsiteY9" fmla="*/ 832819 h 1199849"/>
              <a:gd name="connsiteX10" fmla="*/ 370227 w 1191060"/>
              <a:gd name="connsiteY10" fmla="*/ 832898 h 1199849"/>
              <a:gd name="connsiteX11" fmla="*/ 731920 w 1191060"/>
              <a:gd name="connsiteY11" fmla="*/ 884094 h 1199849"/>
              <a:gd name="connsiteX12" fmla="*/ 876997 w 1191060"/>
              <a:gd name="connsiteY12" fmla="*/ 774353 h 1199849"/>
              <a:gd name="connsiteX13" fmla="*/ 858287 w 1191060"/>
              <a:gd name="connsiteY13" fmla="*/ 574626 h 1199849"/>
              <a:gd name="connsiteX14" fmla="*/ 751530 w 1191060"/>
              <a:gd name="connsiteY14" fmla="*/ 382588 h 1199849"/>
              <a:gd name="connsiteX15" fmla="*/ 573032 w 1191060"/>
              <a:gd name="connsiteY15" fmla="*/ 187691 h 1199849"/>
              <a:gd name="connsiteX0" fmla="*/ 751530 w 1191060"/>
              <a:gd name="connsiteY0" fmla="*/ 382727 h 1199988"/>
              <a:gd name="connsiteX1" fmla="*/ 772117 w 1191060"/>
              <a:gd name="connsiteY1" fmla="*/ 139 h 1199988"/>
              <a:gd name="connsiteX2" fmla="*/ 1102554 w 1191060"/>
              <a:gd name="connsiteY2" fmla="*/ 341971 h 1199988"/>
              <a:gd name="connsiteX3" fmla="*/ 1190394 w 1191060"/>
              <a:gd name="connsiteY3" fmla="*/ 637293 h 1199988"/>
              <a:gd name="connsiteX4" fmla="*/ 1128192 w 1191060"/>
              <a:gd name="connsiteY4" fmla="*/ 945874 h 1199988"/>
              <a:gd name="connsiteX5" fmla="*/ 886061 w 1191060"/>
              <a:gd name="connsiteY5" fmla="*/ 1188005 h 1199988"/>
              <a:gd name="connsiteX6" fmla="*/ 384707 w 1191060"/>
              <a:gd name="connsiteY6" fmla="*/ 1159519 h 1199988"/>
              <a:gd name="connsiteX7" fmla="*/ 182457 w 1191060"/>
              <a:gd name="connsiteY7" fmla="*/ 1128184 h 1199988"/>
              <a:gd name="connsiteX8" fmla="*/ 91302 w 1191060"/>
              <a:gd name="connsiteY8" fmla="*/ 1074061 h 1199988"/>
              <a:gd name="connsiteX9" fmla="*/ 12412 w 1191060"/>
              <a:gd name="connsiteY9" fmla="*/ 832958 h 1199988"/>
              <a:gd name="connsiteX10" fmla="*/ 370227 w 1191060"/>
              <a:gd name="connsiteY10" fmla="*/ 833037 h 1199988"/>
              <a:gd name="connsiteX11" fmla="*/ 731920 w 1191060"/>
              <a:gd name="connsiteY11" fmla="*/ 884233 h 1199988"/>
              <a:gd name="connsiteX12" fmla="*/ 876997 w 1191060"/>
              <a:gd name="connsiteY12" fmla="*/ 774492 h 1199988"/>
              <a:gd name="connsiteX13" fmla="*/ 858287 w 1191060"/>
              <a:gd name="connsiteY13" fmla="*/ 574765 h 1199988"/>
              <a:gd name="connsiteX14" fmla="*/ 751530 w 1191060"/>
              <a:gd name="connsiteY14" fmla="*/ 382727 h 1199988"/>
              <a:gd name="connsiteX0" fmla="*/ 751530 w 1191060"/>
              <a:gd name="connsiteY0" fmla="*/ 58020 h 875281"/>
              <a:gd name="connsiteX1" fmla="*/ 1102554 w 1191060"/>
              <a:gd name="connsiteY1" fmla="*/ 17264 h 875281"/>
              <a:gd name="connsiteX2" fmla="*/ 1190394 w 1191060"/>
              <a:gd name="connsiteY2" fmla="*/ 312586 h 875281"/>
              <a:gd name="connsiteX3" fmla="*/ 1128192 w 1191060"/>
              <a:gd name="connsiteY3" fmla="*/ 621167 h 875281"/>
              <a:gd name="connsiteX4" fmla="*/ 886061 w 1191060"/>
              <a:gd name="connsiteY4" fmla="*/ 863298 h 875281"/>
              <a:gd name="connsiteX5" fmla="*/ 384707 w 1191060"/>
              <a:gd name="connsiteY5" fmla="*/ 834812 h 875281"/>
              <a:gd name="connsiteX6" fmla="*/ 182457 w 1191060"/>
              <a:gd name="connsiteY6" fmla="*/ 803477 h 875281"/>
              <a:gd name="connsiteX7" fmla="*/ 91302 w 1191060"/>
              <a:gd name="connsiteY7" fmla="*/ 749354 h 875281"/>
              <a:gd name="connsiteX8" fmla="*/ 12412 w 1191060"/>
              <a:gd name="connsiteY8" fmla="*/ 508251 h 875281"/>
              <a:gd name="connsiteX9" fmla="*/ 370227 w 1191060"/>
              <a:gd name="connsiteY9" fmla="*/ 508330 h 875281"/>
              <a:gd name="connsiteX10" fmla="*/ 731920 w 1191060"/>
              <a:gd name="connsiteY10" fmla="*/ 559526 h 875281"/>
              <a:gd name="connsiteX11" fmla="*/ 876997 w 1191060"/>
              <a:gd name="connsiteY11" fmla="*/ 449785 h 875281"/>
              <a:gd name="connsiteX12" fmla="*/ 858287 w 1191060"/>
              <a:gd name="connsiteY12" fmla="*/ 250058 h 875281"/>
              <a:gd name="connsiteX13" fmla="*/ 751530 w 1191060"/>
              <a:gd name="connsiteY13" fmla="*/ 58020 h 875281"/>
              <a:gd name="connsiteX0" fmla="*/ 902671 w 1191060"/>
              <a:gd name="connsiteY0" fmla="*/ 75482 h 870072"/>
              <a:gd name="connsiteX1" fmla="*/ 1102554 w 1191060"/>
              <a:gd name="connsiteY1" fmla="*/ 12055 h 870072"/>
              <a:gd name="connsiteX2" fmla="*/ 1190394 w 1191060"/>
              <a:gd name="connsiteY2" fmla="*/ 307377 h 870072"/>
              <a:gd name="connsiteX3" fmla="*/ 1128192 w 1191060"/>
              <a:gd name="connsiteY3" fmla="*/ 615958 h 870072"/>
              <a:gd name="connsiteX4" fmla="*/ 886061 w 1191060"/>
              <a:gd name="connsiteY4" fmla="*/ 858089 h 870072"/>
              <a:gd name="connsiteX5" fmla="*/ 384707 w 1191060"/>
              <a:gd name="connsiteY5" fmla="*/ 829603 h 870072"/>
              <a:gd name="connsiteX6" fmla="*/ 182457 w 1191060"/>
              <a:gd name="connsiteY6" fmla="*/ 798268 h 870072"/>
              <a:gd name="connsiteX7" fmla="*/ 91302 w 1191060"/>
              <a:gd name="connsiteY7" fmla="*/ 744145 h 870072"/>
              <a:gd name="connsiteX8" fmla="*/ 12412 w 1191060"/>
              <a:gd name="connsiteY8" fmla="*/ 503042 h 870072"/>
              <a:gd name="connsiteX9" fmla="*/ 370227 w 1191060"/>
              <a:gd name="connsiteY9" fmla="*/ 503121 h 870072"/>
              <a:gd name="connsiteX10" fmla="*/ 731920 w 1191060"/>
              <a:gd name="connsiteY10" fmla="*/ 554317 h 870072"/>
              <a:gd name="connsiteX11" fmla="*/ 876997 w 1191060"/>
              <a:gd name="connsiteY11" fmla="*/ 444576 h 870072"/>
              <a:gd name="connsiteX12" fmla="*/ 858287 w 1191060"/>
              <a:gd name="connsiteY12" fmla="*/ 244849 h 870072"/>
              <a:gd name="connsiteX13" fmla="*/ 902671 w 1191060"/>
              <a:gd name="connsiteY13" fmla="*/ 75482 h 870072"/>
              <a:gd name="connsiteX0" fmla="*/ 902671 w 1191060"/>
              <a:gd name="connsiteY0" fmla="*/ 82105 h 876695"/>
              <a:gd name="connsiteX1" fmla="*/ 1102554 w 1191060"/>
              <a:gd name="connsiteY1" fmla="*/ 18678 h 876695"/>
              <a:gd name="connsiteX2" fmla="*/ 1190394 w 1191060"/>
              <a:gd name="connsiteY2" fmla="*/ 314000 h 876695"/>
              <a:gd name="connsiteX3" fmla="*/ 1128192 w 1191060"/>
              <a:gd name="connsiteY3" fmla="*/ 622581 h 876695"/>
              <a:gd name="connsiteX4" fmla="*/ 886061 w 1191060"/>
              <a:gd name="connsiteY4" fmla="*/ 864712 h 876695"/>
              <a:gd name="connsiteX5" fmla="*/ 384707 w 1191060"/>
              <a:gd name="connsiteY5" fmla="*/ 836226 h 876695"/>
              <a:gd name="connsiteX6" fmla="*/ 182457 w 1191060"/>
              <a:gd name="connsiteY6" fmla="*/ 804891 h 876695"/>
              <a:gd name="connsiteX7" fmla="*/ 91302 w 1191060"/>
              <a:gd name="connsiteY7" fmla="*/ 750768 h 876695"/>
              <a:gd name="connsiteX8" fmla="*/ 12412 w 1191060"/>
              <a:gd name="connsiteY8" fmla="*/ 509665 h 876695"/>
              <a:gd name="connsiteX9" fmla="*/ 370227 w 1191060"/>
              <a:gd name="connsiteY9" fmla="*/ 509744 h 876695"/>
              <a:gd name="connsiteX10" fmla="*/ 731920 w 1191060"/>
              <a:gd name="connsiteY10" fmla="*/ 560940 h 876695"/>
              <a:gd name="connsiteX11" fmla="*/ 876997 w 1191060"/>
              <a:gd name="connsiteY11" fmla="*/ 451199 h 876695"/>
              <a:gd name="connsiteX12" fmla="*/ 858287 w 1191060"/>
              <a:gd name="connsiteY12" fmla="*/ 251472 h 876695"/>
              <a:gd name="connsiteX13" fmla="*/ 902671 w 1191060"/>
              <a:gd name="connsiteY13" fmla="*/ 82105 h 876695"/>
              <a:gd name="connsiteX0" fmla="*/ 894779 w 1183168"/>
              <a:gd name="connsiteY0" fmla="*/ 82105 h 876695"/>
              <a:gd name="connsiteX1" fmla="*/ 1094662 w 1183168"/>
              <a:gd name="connsiteY1" fmla="*/ 18678 h 876695"/>
              <a:gd name="connsiteX2" fmla="*/ 1182502 w 1183168"/>
              <a:gd name="connsiteY2" fmla="*/ 314000 h 876695"/>
              <a:gd name="connsiteX3" fmla="*/ 1120300 w 1183168"/>
              <a:gd name="connsiteY3" fmla="*/ 622581 h 876695"/>
              <a:gd name="connsiteX4" fmla="*/ 878169 w 1183168"/>
              <a:gd name="connsiteY4" fmla="*/ 864712 h 876695"/>
              <a:gd name="connsiteX5" fmla="*/ 376815 w 1183168"/>
              <a:gd name="connsiteY5" fmla="*/ 836226 h 876695"/>
              <a:gd name="connsiteX6" fmla="*/ 174565 w 1183168"/>
              <a:gd name="connsiteY6" fmla="*/ 804891 h 876695"/>
              <a:gd name="connsiteX7" fmla="*/ 4520 w 1183168"/>
              <a:gd name="connsiteY7" fmla="*/ 509665 h 876695"/>
              <a:gd name="connsiteX8" fmla="*/ 362335 w 1183168"/>
              <a:gd name="connsiteY8" fmla="*/ 509744 h 876695"/>
              <a:gd name="connsiteX9" fmla="*/ 724028 w 1183168"/>
              <a:gd name="connsiteY9" fmla="*/ 560940 h 876695"/>
              <a:gd name="connsiteX10" fmla="*/ 869105 w 1183168"/>
              <a:gd name="connsiteY10" fmla="*/ 451199 h 876695"/>
              <a:gd name="connsiteX11" fmla="*/ 850395 w 1183168"/>
              <a:gd name="connsiteY11" fmla="*/ 251472 h 876695"/>
              <a:gd name="connsiteX12" fmla="*/ 894779 w 1183168"/>
              <a:gd name="connsiteY12" fmla="*/ 82105 h 876695"/>
              <a:gd name="connsiteX0" fmla="*/ 890278 w 1178667"/>
              <a:gd name="connsiteY0" fmla="*/ 82105 h 887125"/>
              <a:gd name="connsiteX1" fmla="*/ 1090161 w 1178667"/>
              <a:gd name="connsiteY1" fmla="*/ 18678 h 887125"/>
              <a:gd name="connsiteX2" fmla="*/ 1178001 w 1178667"/>
              <a:gd name="connsiteY2" fmla="*/ 314000 h 887125"/>
              <a:gd name="connsiteX3" fmla="*/ 1115799 w 1178667"/>
              <a:gd name="connsiteY3" fmla="*/ 622581 h 887125"/>
              <a:gd name="connsiteX4" fmla="*/ 873668 w 1178667"/>
              <a:gd name="connsiteY4" fmla="*/ 864712 h 887125"/>
              <a:gd name="connsiteX5" fmla="*/ 372314 w 1178667"/>
              <a:gd name="connsiteY5" fmla="*/ 836226 h 887125"/>
              <a:gd name="connsiteX6" fmla="*/ 19 w 1178667"/>
              <a:gd name="connsiteY6" fmla="*/ 509665 h 887125"/>
              <a:gd name="connsiteX7" fmla="*/ 357834 w 1178667"/>
              <a:gd name="connsiteY7" fmla="*/ 509744 h 887125"/>
              <a:gd name="connsiteX8" fmla="*/ 719527 w 1178667"/>
              <a:gd name="connsiteY8" fmla="*/ 560940 h 887125"/>
              <a:gd name="connsiteX9" fmla="*/ 864604 w 1178667"/>
              <a:gd name="connsiteY9" fmla="*/ 451199 h 887125"/>
              <a:gd name="connsiteX10" fmla="*/ 845894 w 1178667"/>
              <a:gd name="connsiteY10" fmla="*/ 251472 h 887125"/>
              <a:gd name="connsiteX11" fmla="*/ 890278 w 1178667"/>
              <a:gd name="connsiteY11" fmla="*/ 82105 h 887125"/>
              <a:gd name="connsiteX0" fmla="*/ 579145 w 867534"/>
              <a:gd name="connsiteY0" fmla="*/ 82105 h 887121"/>
              <a:gd name="connsiteX1" fmla="*/ 779028 w 867534"/>
              <a:gd name="connsiteY1" fmla="*/ 18678 h 887121"/>
              <a:gd name="connsiteX2" fmla="*/ 866868 w 867534"/>
              <a:gd name="connsiteY2" fmla="*/ 314000 h 887121"/>
              <a:gd name="connsiteX3" fmla="*/ 804666 w 867534"/>
              <a:gd name="connsiteY3" fmla="*/ 622581 h 887121"/>
              <a:gd name="connsiteX4" fmla="*/ 562535 w 867534"/>
              <a:gd name="connsiteY4" fmla="*/ 864712 h 887121"/>
              <a:gd name="connsiteX5" fmla="*/ 61181 w 867534"/>
              <a:gd name="connsiteY5" fmla="*/ 836226 h 887121"/>
              <a:gd name="connsiteX6" fmla="*/ 46701 w 867534"/>
              <a:gd name="connsiteY6" fmla="*/ 509744 h 887121"/>
              <a:gd name="connsiteX7" fmla="*/ 408394 w 867534"/>
              <a:gd name="connsiteY7" fmla="*/ 560940 h 887121"/>
              <a:gd name="connsiteX8" fmla="*/ 553471 w 867534"/>
              <a:gd name="connsiteY8" fmla="*/ 451199 h 887121"/>
              <a:gd name="connsiteX9" fmla="*/ 534761 w 867534"/>
              <a:gd name="connsiteY9" fmla="*/ 251472 h 887121"/>
              <a:gd name="connsiteX10" fmla="*/ 579145 w 867534"/>
              <a:gd name="connsiteY10" fmla="*/ 82105 h 887121"/>
              <a:gd name="connsiteX0" fmla="*/ 519565 w 807954"/>
              <a:gd name="connsiteY0" fmla="*/ 82105 h 884699"/>
              <a:gd name="connsiteX1" fmla="*/ 719448 w 807954"/>
              <a:gd name="connsiteY1" fmla="*/ 18678 h 884699"/>
              <a:gd name="connsiteX2" fmla="*/ 807288 w 807954"/>
              <a:gd name="connsiteY2" fmla="*/ 314000 h 884699"/>
              <a:gd name="connsiteX3" fmla="*/ 745086 w 807954"/>
              <a:gd name="connsiteY3" fmla="*/ 622581 h 884699"/>
              <a:gd name="connsiteX4" fmla="*/ 502955 w 807954"/>
              <a:gd name="connsiteY4" fmla="*/ 864712 h 884699"/>
              <a:gd name="connsiteX5" fmla="*/ 1601 w 807954"/>
              <a:gd name="connsiteY5" fmla="*/ 836226 h 884699"/>
              <a:gd name="connsiteX6" fmla="*/ 348814 w 807954"/>
              <a:gd name="connsiteY6" fmla="*/ 560940 h 884699"/>
              <a:gd name="connsiteX7" fmla="*/ 493891 w 807954"/>
              <a:gd name="connsiteY7" fmla="*/ 451199 h 884699"/>
              <a:gd name="connsiteX8" fmla="*/ 475181 w 807954"/>
              <a:gd name="connsiteY8" fmla="*/ 251472 h 884699"/>
              <a:gd name="connsiteX9" fmla="*/ 519565 w 807954"/>
              <a:gd name="connsiteY9" fmla="*/ 82105 h 884699"/>
              <a:gd name="connsiteX0" fmla="*/ 182110 w 470499"/>
              <a:gd name="connsiteY0" fmla="*/ 82105 h 868280"/>
              <a:gd name="connsiteX1" fmla="*/ 381993 w 470499"/>
              <a:gd name="connsiteY1" fmla="*/ 18678 h 868280"/>
              <a:gd name="connsiteX2" fmla="*/ 469833 w 470499"/>
              <a:gd name="connsiteY2" fmla="*/ 314000 h 868280"/>
              <a:gd name="connsiteX3" fmla="*/ 407631 w 470499"/>
              <a:gd name="connsiteY3" fmla="*/ 622581 h 868280"/>
              <a:gd name="connsiteX4" fmla="*/ 165500 w 470499"/>
              <a:gd name="connsiteY4" fmla="*/ 864712 h 868280"/>
              <a:gd name="connsiteX5" fmla="*/ 26883 w 470499"/>
              <a:gd name="connsiteY5" fmla="*/ 753099 h 868280"/>
              <a:gd name="connsiteX6" fmla="*/ 11359 w 470499"/>
              <a:gd name="connsiteY6" fmla="*/ 560940 h 868280"/>
              <a:gd name="connsiteX7" fmla="*/ 156436 w 470499"/>
              <a:gd name="connsiteY7" fmla="*/ 451199 h 868280"/>
              <a:gd name="connsiteX8" fmla="*/ 137726 w 470499"/>
              <a:gd name="connsiteY8" fmla="*/ 251472 h 868280"/>
              <a:gd name="connsiteX9" fmla="*/ 182110 w 470499"/>
              <a:gd name="connsiteY9" fmla="*/ 82105 h 868280"/>
              <a:gd name="connsiteX0" fmla="*/ 166443 w 454832"/>
              <a:gd name="connsiteY0" fmla="*/ 82105 h 868066"/>
              <a:gd name="connsiteX1" fmla="*/ 366326 w 454832"/>
              <a:gd name="connsiteY1" fmla="*/ 18678 h 868066"/>
              <a:gd name="connsiteX2" fmla="*/ 454166 w 454832"/>
              <a:gd name="connsiteY2" fmla="*/ 314000 h 868066"/>
              <a:gd name="connsiteX3" fmla="*/ 391964 w 454832"/>
              <a:gd name="connsiteY3" fmla="*/ 622581 h 868066"/>
              <a:gd name="connsiteX4" fmla="*/ 149833 w 454832"/>
              <a:gd name="connsiteY4" fmla="*/ 864712 h 868066"/>
              <a:gd name="connsiteX5" fmla="*/ 11216 w 454832"/>
              <a:gd name="connsiteY5" fmla="*/ 753099 h 868066"/>
              <a:gd name="connsiteX6" fmla="*/ 23102 w 454832"/>
              <a:gd name="connsiteY6" fmla="*/ 601454 h 868066"/>
              <a:gd name="connsiteX7" fmla="*/ 140769 w 454832"/>
              <a:gd name="connsiteY7" fmla="*/ 451199 h 868066"/>
              <a:gd name="connsiteX8" fmla="*/ 122059 w 454832"/>
              <a:gd name="connsiteY8" fmla="*/ 251472 h 868066"/>
              <a:gd name="connsiteX9" fmla="*/ 166443 w 454832"/>
              <a:gd name="connsiteY9" fmla="*/ 82105 h 868066"/>
              <a:gd name="connsiteX0" fmla="*/ 159680 w 448069"/>
              <a:gd name="connsiteY0" fmla="*/ 82105 h 867961"/>
              <a:gd name="connsiteX1" fmla="*/ 359563 w 448069"/>
              <a:gd name="connsiteY1" fmla="*/ 18678 h 867961"/>
              <a:gd name="connsiteX2" fmla="*/ 447403 w 448069"/>
              <a:gd name="connsiteY2" fmla="*/ 314000 h 867961"/>
              <a:gd name="connsiteX3" fmla="*/ 385201 w 448069"/>
              <a:gd name="connsiteY3" fmla="*/ 622581 h 867961"/>
              <a:gd name="connsiteX4" fmla="*/ 143070 w 448069"/>
              <a:gd name="connsiteY4" fmla="*/ 864712 h 867961"/>
              <a:gd name="connsiteX5" fmla="*/ 4453 w 448069"/>
              <a:gd name="connsiteY5" fmla="*/ 753099 h 867961"/>
              <a:gd name="connsiteX6" fmla="*/ 43222 w 448069"/>
              <a:gd name="connsiteY6" fmla="*/ 623218 h 867961"/>
              <a:gd name="connsiteX7" fmla="*/ 134006 w 448069"/>
              <a:gd name="connsiteY7" fmla="*/ 451199 h 867961"/>
              <a:gd name="connsiteX8" fmla="*/ 115296 w 448069"/>
              <a:gd name="connsiteY8" fmla="*/ 251472 h 867961"/>
              <a:gd name="connsiteX9" fmla="*/ 159680 w 448069"/>
              <a:gd name="connsiteY9" fmla="*/ 82105 h 867961"/>
              <a:gd name="connsiteX0" fmla="*/ 159680 w 448069"/>
              <a:gd name="connsiteY0" fmla="*/ 82105 h 867961"/>
              <a:gd name="connsiteX1" fmla="*/ 359563 w 448069"/>
              <a:gd name="connsiteY1" fmla="*/ 18678 h 867961"/>
              <a:gd name="connsiteX2" fmla="*/ 447403 w 448069"/>
              <a:gd name="connsiteY2" fmla="*/ 314000 h 867961"/>
              <a:gd name="connsiteX3" fmla="*/ 385201 w 448069"/>
              <a:gd name="connsiteY3" fmla="*/ 622581 h 867961"/>
              <a:gd name="connsiteX4" fmla="*/ 143070 w 448069"/>
              <a:gd name="connsiteY4" fmla="*/ 864712 h 867961"/>
              <a:gd name="connsiteX5" fmla="*/ 4453 w 448069"/>
              <a:gd name="connsiteY5" fmla="*/ 753099 h 867961"/>
              <a:gd name="connsiteX6" fmla="*/ 43222 w 448069"/>
              <a:gd name="connsiteY6" fmla="*/ 623218 h 867961"/>
              <a:gd name="connsiteX7" fmla="*/ 134006 w 448069"/>
              <a:gd name="connsiteY7" fmla="*/ 451199 h 867961"/>
              <a:gd name="connsiteX8" fmla="*/ 115296 w 448069"/>
              <a:gd name="connsiteY8" fmla="*/ 251472 h 867961"/>
              <a:gd name="connsiteX9" fmla="*/ 159680 w 448069"/>
              <a:gd name="connsiteY9" fmla="*/ 82105 h 867961"/>
              <a:gd name="connsiteX0" fmla="*/ 116458 w 404847"/>
              <a:gd name="connsiteY0" fmla="*/ 82105 h 864712"/>
              <a:gd name="connsiteX1" fmla="*/ 316341 w 404847"/>
              <a:gd name="connsiteY1" fmla="*/ 18678 h 864712"/>
              <a:gd name="connsiteX2" fmla="*/ 404181 w 404847"/>
              <a:gd name="connsiteY2" fmla="*/ 314000 h 864712"/>
              <a:gd name="connsiteX3" fmla="*/ 341979 w 404847"/>
              <a:gd name="connsiteY3" fmla="*/ 622581 h 864712"/>
              <a:gd name="connsiteX4" fmla="*/ 99848 w 404847"/>
              <a:gd name="connsiteY4" fmla="*/ 864712 h 864712"/>
              <a:gd name="connsiteX5" fmla="*/ 0 w 404847"/>
              <a:gd name="connsiteY5" fmla="*/ 623218 h 864712"/>
              <a:gd name="connsiteX6" fmla="*/ 90784 w 404847"/>
              <a:gd name="connsiteY6" fmla="*/ 451199 h 864712"/>
              <a:gd name="connsiteX7" fmla="*/ 72074 w 404847"/>
              <a:gd name="connsiteY7" fmla="*/ 251472 h 864712"/>
              <a:gd name="connsiteX8" fmla="*/ 116458 w 404847"/>
              <a:gd name="connsiteY8" fmla="*/ 82105 h 864712"/>
              <a:gd name="connsiteX0" fmla="*/ 116844 w 405108"/>
              <a:gd name="connsiteY0" fmla="*/ 82105 h 796260"/>
              <a:gd name="connsiteX1" fmla="*/ 316727 w 405108"/>
              <a:gd name="connsiteY1" fmla="*/ 18678 h 796260"/>
              <a:gd name="connsiteX2" fmla="*/ 404567 w 405108"/>
              <a:gd name="connsiteY2" fmla="*/ 314000 h 796260"/>
              <a:gd name="connsiteX3" fmla="*/ 342365 w 405108"/>
              <a:gd name="connsiteY3" fmla="*/ 622581 h 796260"/>
              <a:gd name="connsiteX4" fmla="*/ 132090 w 405108"/>
              <a:gd name="connsiteY4" fmla="*/ 796260 h 796260"/>
              <a:gd name="connsiteX5" fmla="*/ 386 w 405108"/>
              <a:gd name="connsiteY5" fmla="*/ 623218 h 796260"/>
              <a:gd name="connsiteX6" fmla="*/ 91170 w 405108"/>
              <a:gd name="connsiteY6" fmla="*/ 451199 h 796260"/>
              <a:gd name="connsiteX7" fmla="*/ 72460 w 405108"/>
              <a:gd name="connsiteY7" fmla="*/ 251472 h 796260"/>
              <a:gd name="connsiteX8" fmla="*/ 116844 w 405108"/>
              <a:gd name="connsiteY8" fmla="*/ 82105 h 796260"/>
              <a:gd name="connsiteX0" fmla="*/ 117246 w 405453"/>
              <a:gd name="connsiteY0" fmla="*/ 82105 h 814484"/>
              <a:gd name="connsiteX1" fmla="*/ 317129 w 405453"/>
              <a:gd name="connsiteY1" fmla="*/ 18678 h 814484"/>
              <a:gd name="connsiteX2" fmla="*/ 404969 w 405453"/>
              <a:gd name="connsiteY2" fmla="*/ 314000 h 814484"/>
              <a:gd name="connsiteX3" fmla="*/ 342767 w 405453"/>
              <a:gd name="connsiteY3" fmla="*/ 622581 h 814484"/>
              <a:gd name="connsiteX4" fmla="*/ 151770 w 405453"/>
              <a:gd name="connsiteY4" fmla="*/ 814484 h 814484"/>
              <a:gd name="connsiteX5" fmla="*/ 788 w 405453"/>
              <a:gd name="connsiteY5" fmla="*/ 623218 h 814484"/>
              <a:gd name="connsiteX6" fmla="*/ 91572 w 405453"/>
              <a:gd name="connsiteY6" fmla="*/ 451199 h 814484"/>
              <a:gd name="connsiteX7" fmla="*/ 72862 w 405453"/>
              <a:gd name="connsiteY7" fmla="*/ 251472 h 814484"/>
              <a:gd name="connsiteX8" fmla="*/ 117246 w 405453"/>
              <a:gd name="connsiteY8" fmla="*/ 82105 h 814484"/>
              <a:gd name="connsiteX0" fmla="*/ 117277 w 405484"/>
              <a:gd name="connsiteY0" fmla="*/ 75331 h 807710"/>
              <a:gd name="connsiteX1" fmla="*/ 317160 w 405484"/>
              <a:gd name="connsiteY1" fmla="*/ 11904 h 807710"/>
              <a:gd name="connsiteX2" fmla="*/ 405000 w 405484"/>
              <a:gd name="connsiteY2" fmla="*/ 307226 h 807710"/>
              <a:gd name="connsiteX3" fmla="*/ 342798 w 405484"/>
              <a:gd name="connsiteY3" fmla="*/ 615807 h 807710"/>
              <a:gd name="connsiteX4" fmla="*/ 151801 w 405484"/>
              <a:gd name="connsiteY4" fmla="*/ 807710 h 807710"/>
              <a:gd name="connsiteX5" fmla="*/ 819 w 405484"/>
              <a:gd name="connsiteY5" fmla="*/ 616444 h 807710"/>
              <a:gd name="connsiteX6" fmla="*/ 91603 w 405484"/>
              <a:gd name="connsiteY6" fmla="*/ 444425 h 807710"/>
              <a:gd name="connsiteX7" fmla="*/ 95184 w 405484"/>
              <a:gd name="connsiteY7" fmla="*/ 236565 h 807710"/>
              <a:gd name="connsiteX8" fmla="*/ 117277 w 405484"/>
              <a:gd name="connsiteY8" fmla="*/ 75331 h 807710"/>
              <a:gd name="connsiteX0" fmla="*/ 116959 w 405166"/>
              <a:gd name="connsiteY0" fmla="*/ 75331 h 807710"/>
              <a:gd name="connsiteX1" fmla="*/ 316842 w 405166"/>
              <a:gd name="connsiteY1" fmla="*/ 11904 h 807710"/>
              <a:gd name="connsiteX2" fmla="*/ 404682 w 405166"/>
              <a:gd name="connsiteY2" fmla="*/ 307226 h 807710"/>
              <a:gd name="connsiteX3" fmla="*/ 342480 w 405166"/>
              <a:gd name="connsiteY3" fmla="*/ 615807 h 807710"/>
              <a:gd name="connsiteX4" fmla="*/ 151483 w 405166"/>
              <a:gd name="connsiteY4" fmla="*/ 807710 h 807710"/>
              <a:gd name="connsiteX5" fmla="*/ 501 w 405166"/>
              <a:gd name="connsiteY5" fmla="*/ 616444 h 807710"/>
              <a:gd name="connsiteX6" fmla="*/ 102430 w 405166"/>
              <a:gd name="connsiteY6" fmla="*/ 440359 h 807710"/>
              <a:gd name="connsiteX7" fmla="*/ 94866 w 405166"/>
              <a:gd name="connsiteY7" fmla="*/ 236565 h 807710"/>
              <a:gd name="connsiteX8" fmla="*/ 116959 w 405166"/>
              <a:gd name="connsiteY8" fmla="*/ 75331 h 807710"/>
              <a:gd name="connsiteX0" fmla="*/ 101820 w 390027"/>
              <a:gd name="connsiteY0" fmla="*/ 75331 h 807719"/>
              <a:gd name="connsiteX1" fmla="*/ 301703 w 390027"/>
              <a:gd name="connsiteY1" fmla="*/ 11904 h 807719"/>
              <a:gd name="connsiteX2" fmla="*/ 389543 w 390027"/>
              <a:gd name="connsiteY2" fmla="*/ 307226 h 807719"/>
              <a:gd name="connsiteX3" fmla="*/ 327341 w 390027"/>
              <a:gd name="connsiteY3" fmla="*/ 615807 h 807719"/>
              <a:gd name="connsiteX4" fmla="*/ 136344 w 390027"/>
              <a:gd name="connsiteY4" fmla="*/ 807710 h 807719"/>
              <a:gd name="connsiteX5" fmla="*/ 574 w 390027"/>
              <a:gd name="connsiteY5" fmla="*/ 623522 h 807719"/>
              <a:gd name="connsiteX6" fmla="*/ 87291 w 390027"/>
              <a:gd name="connsiteY6" fmla="*/ 440359 h 807719"/>
              <a:gd name="connsiteX7" fmla="*/ 79727 w 390027"/>
              <a:gd name="connsiteY7" fmla="*/ 236565 h 807719"/>
              <a:gd name="connsiteX8" fmla="*/ 101820 w 390027"/>
              <a:gd name="connsiteY8" fmla="*/ 75331 h 807719"/>
              <a:gd name="connsiteX0" fmla="*/ 101820 w 389546"/>
              <a:gd name="connsiteY0" fmla="*/ 75331 h 807764"/>
              <a:gd name="connsiteX1" fmla="*/ 301703 w 389546"/>
              <a:gd name="connsiteY1" fmla="*/ 11904 h 807764"/>
              <a:gd name="connsiteX2" fmla="*/ 389543 w 389546"/>
              <a:gd name="connsiteY2" fmla="*/ 307226 h 807764"/>
              <a:gd name="connsiteX3" fmla="*/ 304523 w 389546"/>
              <a:gd name="connsiteY3" fmla="*/ 605189 h 807764"/>
              <a:gd name="connsiteX4" fmla="*/ 136344 w 389546"/>
              <a:gd name="connsiteY4" fmla="*/ 807710 h 807764"/>
              <a:gd name="connsiteX5" fmla="*/ 574 w 389546"/>
              <a:gd name="connsiteY5" fmla="*/ 623522 h 807764"/>
              <a:gd name="connsiteX6" fmla="*/ 87291 w 389546"/>
              <a:gd name="connsiteY6" fmla="*/ 440359 h 807764"/>
              <a:gd name="connsiteX7" fmla="*/ 79727 w 389546"/>
              <a:gd name="connsiteY7" fmla="*/ 236565 h 807764"/>
              <a:gd name="connsiteX8" fmla="*/ 101820 w 389546"/>
              <a:gd name="connsiteY8" fmla="*/ 75331 h 807764"/>
              <a:gd name="connsiteX0" fmla="*/ 101820 w 389545"/>
              <a:gd name="connsiteY0" fmla="*/ 75331 h 807764"/>
              <a:gd name="connsiteX1" fmla="*/ 301703 w 389545"/>
              <a:gd name="connsiteY1" fmla="*/ 11904 h 807764"/>
              <a:gd name="connsiteX2" fmla="*/ 389543 w 389545"/>
              <a:gd name="connsiteY2" fmla="*/ 307226 h 807764"/>
              <a:gd name="connsiteX3" fmla="*/ 304523 w 389545"/>
              <a:gd name="connsiteY3" fmla="*/ 605189 h 807764"/>
              <a:gd name="connsiteX4" fmla="*/ 136344 w 389545"/>
              <a:gd name="connsiteY4" fmla="*/ 807710 h 807764"/>
              <a:gd name="connsiteX5" fmla="*/ 574 w 389545"/>
              <a:gd name="connsiteY5" fmla="*/ 623522 h 807764"/>
              <a:gd name="connsiteX6" fmla="*/ 87291 w 389545"/>
              <a:gd name="connsiteY6" fmla="*/ 440359 h 807764"/>
              <a:gd name="connsiteX7" fmla="*/ 79727 w 389545"/>
              <a:gd name="connsiteY7" fmla="*/ 236565 h 807764"/>
              <a:gd name="connsiteX8" fmla="*/ 101820 w 389545"/>
              <a:gd name="connsiteY8" fmla="*/ 75331 h 807764"/>
              <a:gd name="connsiteX0" fmla="*/ 101820 w 389580"/>
              <a:gd name="connsiteY0" fmla="*/ 75331 h 807886"/>
              <a:gd name="connsiteX1" fmla="*/ 301703 w 389580"/>
              <a:gd name="connsiteY1" fmla="*/ 11904 h 807886"/>
              <a:gd name="connsiteX2" fmla="*/ 389543 w 389580"/>
              <a:gd name="connsiteY2" fmla="*/ 307226 h 807886"/>
              <a:gd name="connsiteX3" fmla="*/ 311602 w 389580"/>
              <a:gd name="connsiteY3" fmla="*/ 589977 h 807886"/>
              <a:gd name="connsiteX4" fmla="*/ 136344 w 389580"/>
              <a:gd name="connsiteY4" fmla="*/ 807710 h 807886"/>
              <a:gd name="connsiteX5" fmla="*/ 574 w 389580"/>
              <a:gd name="connsiteY5" fmla="*/ 623522 h 807886"/>
              <a:gd name="connsiteX6" fmla="*/ 87291 w 389580"/>
              <a:gd name="connsiteY6" fmla="*/ 440359 h 807886"/>
              <a:gd name="connsiteX7" fmla="*/ 79727 w 389580"/>
              <a:gd name="connsiteY7" fmla="*/ 236565 h 807886"/>
              <a:gd name="connsiteX8" fmla="*/ 101820 w 389580"/>
              <a:gd name="connsiteY8" fmla="*/ 75331 h 807886"/>
              <a:gd name="connsiteX0" fmla="*/ 101820 w 389674"/>
              <a:gd name="connsiteY0" fmla="*/ 75331 h 807852"/>
              <a:gd name="connsiteX1" fmla="*/ 301703 w 389674"/>
              <a:gd name="connsiteY1" fmla="*/ 11904 h 807852"/>
              <a:gd name="connsiteX2" fmla="*/ 389543 w 389674"/>
              <a:gd name="connsiteY2" fmla="*/ 307226 h 807852"/>
              <a:gd name="connsiteX3" fmla="*/ 319208 w 389674"/>
              <a:gd name="connsiteY3" fmla="*/ 593516 h 807852"/>
              <a:gd name="connsiteX4" fmla="*/ 136344 w 389674"/>
              <a:gd name="connsiteY4" fmla="*/ 807710 h 807852"/>
              <a:gd name="connsiteX5" fmla="*/ 574 w 389674"/>
              <a:gd name="connsiteY5" fmla="*/ 623522 h 807852"/>
              <a:gd name="connsiteX6" fmla="*/ 87291 w 389674"/>
              <a:gd name="connsiteY6" fmla="*/ 440359 h 807852"/>
              <a:gd name="connsiteX7" fmla="*/ 79727 w 389674"/>
              <a:gd name="connsiteY7" fmla="*/ 236565 h 807852"/>
              <a:gd name="connsiteX8" fmla="*/ 101820 w 389674"/>
              <a:gd name="connsiteY8" fmla="*/ 75331 h 807852"/>
              <a:gd name="connsiteX0" fmla="*/ 101820 w 389832"/>
              <a:gd name="connsiteY0" fmla="*/ 75331 h 808022"/>
              <a:gd name="connsiteX1" fmla="*/ 301703 w 389832"/>
              <a:gd name="connsiteY1" fmla="*/ 11904 h 808022"/>
              <a:gd name="connsiteX2" fmla="*/ 389543 w 389832"/>
              <a:gd name="connsiteY2" fmla="*/ 307226 h 808022"/>
              <a:gd name="connsiteX3" fmla="*/ 326287 w 389832"/>
              <a:gd name="connsiteY3" fmla="*/ 578305 h 808022"/>
              <a:gd name="connsiteX4" fmla="*/ 136344 w 389832"/>
              <a:gd name="connsiteY4" fmla="*/ 807710 h 808022"/>
              <a:gd name="connsiteX5" fmla="*/ 574 w 389832"/>
              <a:gd name="connsiteY5" fmla="*/ 623522 h 808022"/>
              <a:gd name="connsiteX6" fmla="*/ 87291 w 389832"/>
              <a:gd name="connsiteY6" fmla="*/ 440359 h 808022"/>
              <a:gd name="connsiteX7" fmla="*/ 79727 w 389832"/>
              <a:gd name="connsiteY7" fmla="*/ 236565 h 808022"/>
              <a:gd name="connsiteX8" fmla="*/ 101820 w 389832"/>
              <a:gd name="connsiteY8" fmla="*/ 75331 h 808022"/>
              <a:gd name="connsiteX0" fmla="*/ 102196 w 390208"/>
              <a:gd name="connsiteY0" fmla="*/ 75331 h 808021"/>
              <a:gd name="connsiteX1" fmla="*/ 302079 w 390208"/>
              <a:gd name="connsiteY1" fmla="*/ 11904 h 808021"/>
              <a:gd name="connsiteX2" fmla="*/ 389919 w 390208"/>
              <a:gd name="connsiteY2" fmla="*/ 307226 h 808021"/>
              <a:gd name="connsiteX3" fmla="*/ 326663 w 390208"/>
              <a:gd name="connsiteY3" fmla="*/ 578305 h 808021"/>
              <a:gd name="connsiteX4" fmla="*/ 136720 w 390208"/>
              <a:gd name="connsiteY4" fmla="*/ 807710 h 808021"/>
              <a:gd name="connsiteX5" fmla="*/ 950 w 390208"/>
              <a:gd name="connsiteY5" fmla="*/ 623522 h 808021"/>
              <a:gd name="connsiteX6" fmla="*/ 76521 w 390208"/>
              <a:gd name="connsiteY6" fmla="*/ 444426 h 808021"/>
              <a:gd name="connsiteX7" fmla="*/ 80103 w 390208"/>
              <a:gd name="connsiteY7" fmla="*/ 236565 h 808021"/>
              <a:gd name="connsiteX8" fmla="*/ 102196 w 390208"/>
              <a:gd name="connsiteY8" fmla="*/ 75331 h 808021"/>
              <a:gd name="connsiteX0" fmla="*/ 103862 w 391874"/>
              <a:gd name="connsiteY0" fmla="*/ 75331 h 808029"/>
              <a:gd name="connsiteX1" fmla="*/ 303745 w 391874"/>
              <a:gd name="connsiteY1" fmla="*/ 11904 h 808029"/>
              <a:gd name="connsiteX2" fmla="*/ 391585 w 391874"/>
              <a:gd name="connsiteY2" fmla="*/ 307226 h 808029"/>
              <a:gd name="connsiteX3" fmla="*/ 328329 w 391874"/>
              <a:gd name="connsiteY3" fmla="*/ 578305 h 808029"/>
              <a:gd name="connsiteX4" fmla="*/ 138386 w 391874"/>
              <a:gd name="connsiteY4" fmla="*/ 807710 h 808029"/>
              <a:gd name="connsiteX5" fmla="*/ 2616 w 391874"/>
              <a:gd name="connsiteY5" fmla="*/ 623522 h 808029"/>
              <a:gd name="connsiteX6" fmla="*/ 51304 w 391874"/>
              <a:gd name="connsiteY6" fmla="*/ 422663 h 808029"/>
              <a:gd name="connsiteX7" fmla="*/ 81769 w 391874"/>
              <a:gd name="connsiteY7" fmla="*/ 236565 h 808029"/>
              <a:gd name="connsiteX8" fmla="*/ 103862 w 391874"/>
              <a:gd name="connsiteY8" fmla="*/ 75331 h 808029"/>
              <a:gd name="connsiteX0" fmla="*/ 103862 w 392084"/>
              <a:gd name="connsiteY0" fmla="*/ 65836 h 798534"/>
              <a:gd name="connsiteX1" fmla="*/ 295087 w 392084"/>
              <a:gd name="connsiteY1" fmla="*/ 13103 h 798534"/>
              <a:gd name="connsiteX2" fmla="*/ 391585 w 392084"/>
              <a:gd name="connsiteY2" fmla="*/ 297731 h 798534"/>
              <a:gd name="connsiteX3" fmla="*/ 328329 w 392084"/>
              <a:gd name="connsiteY3" fmla="*/ 568810 h 798534"/>
              <a:gd name="connsiteX4" fmla="*/ 138386 w 392084"/>
              <a:gd name="connsiteY4" fmla="*/ 798215 h 798534"/>
              <a:gd name="connsiteX5" fmla="*/ 2616 w 392084"/>
              <a:gd name="connsiteY5" fmla="*/ 614027 h 798534"/>
              <a:gd name="connsiteX6" fmla="*/ 51304 w 392084"/>
              <a:gd name="connsiteY6" fmla="*/ 413168 h 798534"/>
              <a:gd name="connsiteX7" fmla="*/ 81769 w 392084"/>
              <a:gd name="connsiteY7" fmla="*/ 227070 h 798534"/>
              <a:gd name="connsiteX8" fmla="*/ 103862 w 392084"/>
              <a:gd name="connsiteY8" fmla="*/ 65836 h 798534"/>
              <a:gd name="connsiteX0" fmla="*/ 103862 w 392314"/>
              <a:gd name="connsiteY0" fmla="*/ 55670 h 788368"/>
              <a:gd name="connsiteX1" fmla="*/ 295087 w 392314"/>
              <a:gd name="connsiteY1" fmla="*/ 2937 h 788368"/>
              <a:gd name="connsiteX2" fmla="*/ 358498 w 392314"/>
              <a:gd name="connsiteY2" fmla="*/ 131033 h 788368"/>
              <a:gd name="connsiteX3" fmla="*/ 391585 w 392314"/>
              <a:gd name="connsiteY3" fmla="*/ 287565 h 788368"/>
              <a:gd name="connsiteX4" fmla="*/ 328329 w 392314"/>
              <a:gd name="connsiteY4" fmla="*/ 558644 h 788368"/>
              <a:gd name="connsiteX5" fmla="*/ 138386 w 392314"/>
              <a:gd name="connsiteY5" fmla="*/ 788049 h 788368"/>
              <a:gd name="connsiteX6" fmla="*/ 2616 w 392314"/>
              <a:gd name="connsiteY6" fmla="*/ 603861 h 788368"/>
              <a:gd name="connsiteX7" fmla="*/ 51304 w 392314"/>
              <a:gd name="connsiteY7" fmla="*/ 403002 h 788368"/>
              <a:gd name="connsiteX8" fmla="*/ 81769 w 392314"/>
              <a:gd name="connsiteY8" fmla="*/ 216904 h 788368"/>
              <a:gd name="connsiteX9" fmla="*/ 103862 w 392314"/>
              <a:gd name="connsiteY9" fmla="*/ 55670 h 788368"/>
              <a:gd name="connsiteX0" fmla="*/ 103862 w 391753"/>
              <a:gd name="connsiteY0" fmla="*/ 55945 h 788643"/>
              <a:gd name="connsiteX1" fmla="*/ 295087 w 391753"/>
              <a:gd name="connsiteY1" fmla="*/ 3212 h 788643"/>
              <a:gd name="connsiteX2" fmla="*/ 345198 w 391753"/>
              <a:gd name="connsiteY2" fmla="*/ 136161 h 788643"/>
              <a:gd name="connsiteX3" fmla="*/ 391585 w 391753"/>
              <a:gd name="connsiteY3" fmla="*/ 287840 h 788643"/>
              <a:gd name="connsiteX4" fmla="*/ 328329 w 391753"/>
              <a:gd name="connsiteY4" fmla="*/ 558919 h 788643"/>
              <a:gd name="connsiteX5" fmla="*/ 138386 w 391753"/>
              <a:gd name="connsiteY5" fmla="*/ 788324 h 788643"/>
              <a:gd name="connsiteX6" fmla="*/ 2616 w 391753"/>
              <a:gd name="connsiteY6" fmla="*/ 604136 h 788643"/>
              <a:gd name="connsiteX7" fmla="*/ 51304 w 391753"/>
              <a:gd name="connsiteY7" fmla="*/ 403277 h 788643"/>
              <a:gd name="connsiteX8" fmla="*/ 81769 w 391753"/>
              <a:gd name="connsiteY8" fmla="*/ 217179 h 788643"/>
              <a:gd name="connsiteX9" fmla="*/ 103862 w 391753"/>
              <a:gd name="connsiteY9" fmla="*/ 55945 h 788643"/>
              <a:gd name="connsiteX0" fmla="*/ 103862 w 396246"/>
              <a:gd name="connsiteY0" fmla="*/ 55945 h 788643"/>
              <a:gd name="connsiteX1" fmla="*/ 295087 w 396246"/>
              <a:gd name="connsiteY1" fmla="*/ 3212 h 788643"/>
              <a:gd name="connsiteX2" fmla="*/ 345198 w 396246"/>
              <a:gd name="connsiteY2" fmla="*/ 136161 h 788643"/>
              <a:gd name="connsiteX3" fmla="*/ 391585 w 396246"/>
              <a:gd name="connsiteY3" fmla="*/ 287840 h 788643"/>
              <a:gd name="connsiteX4" fmla="*/ 328329 w 396246"/>
              <a:gd name="connsiteY4" fmla="*/ 558919 h 788643"/>
              <a:gd name="connsiteX5" fmla="*/ 138386 w 396246"/>
              <a:gd name="connsiteY5" fmla="*/ 788324 h 788643"/>
              <a:gd name="connsiteX6" fmla="*/ 2616 w 396246"/>
              <a:gd name="connsiteY6" fmla="*/ 604136 h 788643"/>
              <a:gd name="connsiteX7" fmla="*/ 51304 w 396246"/>
              <a:gd name="connsiteY7" fmla="*/ 403277 h 788643"/>
              <a:gd name="connsiteX8" fmla="*/ 81769 w 396246"/>
              <a:gd name="connsiteY8" fmla="*/ 217179 h 788643"/>
              <a:gd name="connsiteX9" fmla="*/ 103862 w 396246"/>
              <a:gd name="connsiteY9" fmla="*/ 55945 h 788643"/>
              <a:gd name="connsiteX0" fmla="*/ 103862 w 394684"/>
              <a:gd name="connsiteY0" fmla="*/ 55945 h 788643"/>
              <a:gd name="connsiteX1" fmla="*/ 295087 w 394684"/>
              <a:gd name="connsiteY1" fmla="*/ 3212 h 788643"/>
              <a:gd name="connsiteX2" fmla="*/ 345198 w 394684"/>
              <a:gd name="connsiteY2" fmla="*/ 136161 h 788643"/>
              <a:gd name="connsiteX3" fmla="*/ 391585 w 394684"/>
              <a:gd name="connsiteY3" fmla="*/ 287840 h 788643"/>
              <a:gd name="connsiteX4" fmla="*/ 328329 w 394684"/>
              <a:gd name="connsiteY4" fmla="*/ 558919 h 788643"/>
              <a:gd name="connsiteX5" fmla="*/ 138386 w 394684"/>
              <a:gd name="connsiteY5" fmla="*/ 788324 h 788643"/>
              <a:gd name="connsiteX6" fmla="*/ 2616 w 394684"/>
              <a:gd name="connsiteY6" fmla="*/ 604136 h 788643"/>
              <a:gd name="connsiteX7" fmla="*/ 51304 w 394684"/>
              <a:gd name="connsiteY7" fmla="*/ 403277 h 788643"/>
              <a:gd name="connsiteX8" fmla="*/ 81769 w 394684"/>
              <a:gd name="connsiteY8" fmla="*/ 217179 h 788643"/>
              <a:gd name="connsiteX9" fmla="*/ 103862 w 394684"/>
              <a:gd name="connsiteY9" fmla="*/ 55945 h 788643"/>
              <a:gd name="connsiteX0" fmla="*/ 103862 w 395948"/>
              <a:gd name="connsiteY0" fmla="*/ 55945 h 788643"/>
              <a:gd name="connsiteX1" fmla="*/ 295087 w 395948"/>
              <a:gd name="connsiteY1" fmla="*/ 3212 h 788643"/>
              <a:gd name="connsiteX2" fmla="*/ 345198 w 395948"/>
              <a:gd name="connsiteY2" fmla="*/ 136161 h 788643"/>
              <a:gd name="connsiteX3" fmla="*/ 391585 w 395948"/>
              <a:gd name="connsiteY3" fmla="*/ 287840 h 788643"/>
              <a:gd name="connsiteX4" fmla="*/ 328329 w 395948"/>
              <a:gd name="connsiteY4" fmla="*/ 558919 h 788643"/>
              <a:gd name="connsiteX5" fmla="*/ 138386 w 395948"/>
              <a:gd name="connsiteY5" fmla="*/ 788324 h 788643"/>
              <a:gd name="connsiteX6" fmla="*/ 2616 w 395948"/>
              <a:gd name="connsiteY6" fmla="*/ 604136 h 788643"/>
              <a:gd name="connsiteX7" fmla="*/ 51304 w 395948"/>
              <a:gd name="connsiteY7" fmla="*/ 403277 h 788643"/>
              <a:gd name="connsiteX8" fmla="*/ 81769 w 395948"/>
              <a:gd name="connsiteY8" fmla="*/ 217179 h 788643"/>
              <a:gd name="connsiteX9" fmla="*/ 103862 w 395948"/>
              <a:gd name="connsiteY9" fmla="*/ 55945 h 788643"/>
              <a:gd name="connsiteX0" fmla="*/ 102526 w 394612"/>
              <a:gd name="connsiteY0" fmla="*/ 55945 h 788641"/>
              <a:gd name="connsiteX1" fmla="*/ 293751 w 394612"/>
              <a:gd name="connsiteY1" fmla="*/ 3212 h 788641"/>
              <a:gd name="connsiteX2" fmla="*/ 343862 w 394612"/>
              <a:gd name="connsiteY2" fmla="*/ 136161 h 788641"/>
              <a:gd name="connsiteX3" fmla="*/ 390249 w 394612"/>
              <a:gd name="connsiteY3" fmla="*/ 287840 h 788641"/>
              <a:gd name="connsiteX4" fmla="*/ 326993 w 394612"/>
              <a:gd name="connsiteY4" fmla="*/ 558919 h 788641"/>
              <a:gd name="connsiteX5" fmla="*/ 137050 w 394612"/>
              <a:gd name="connsiteY5" fmla="*/ 788324 h 788641"/>
              <a:gd name="connsiteX6" fmla="*/ 1280 w 394612"/>
              <a:gd name="connsiteY6" fmla="*/ 604136 h 788641"/>
              <a:gd name="connsiteX7" fmla="*/ 69530 w 394612"/>
              <a:gd name="connsiteY7" fmla="*/ 408699 h 788641"/>
              <a:gd name="connsiteX8" fmla="*/ 80433 w 394612"/>
              <a:gd name="connsiteY8" fmla="*/ 217179 h 788641"/>
              <a:gd name="connsiteX9" fmla="*/ 102526 w 394612"/>
              <a:gd name="connsiteY9" fmla="*/ 55945 h 788641"/>
              <a:gd name="connsiteX0" fmla="*/ 102175 w 394261"/>
              <a:gd name="connsiteY0" fmla="*/ 55945 h 788636"/>
              <a:gd name="connsiteX1" fmla="*/ 293400 w 394261"/>
              <a:gd name="connsiteY1" fmla="*/ 3212 h 788636"/>
              <a:gd name="connsiteX2" fmla="*/ 343511 w 394261"/>
              <a:gd name="connsiteY2" fmla="*/ 136161 h 788636"/>
              <a:gd name="connsiteX3" fmla="*/ 389898 w 394261"/>
              <a:gd name="connsiteY3" fmla="*/ 287840 h 788636"/>
              <a:gd name="connsiteX4" fmla="*/ 326642 w 394261"/>
              <a:gd name="connsiteY4" fmla="*/ 558919 h 788636"/>
              <a:gd name="connsiteX5" fmla="*/ 136699 w 394261"/>
              <a:gd name="connsiteY5" fmla="*/ 788324 h 788636"/>
              <a:gd name="connsiteX6" fmla="*/ 929 w 394261"/>
              <a:gd name="connsiteY6" fmla="*/ 604136 h 788636"/>
              <a:gd name="connsiteX7" fmla="*/ 77057 w 394261"/>
              <a:gd name="connsiteY7" fmla="*/ 423408 h 788636"/>
              <a:gd name="connsiteX8" fmla="*/ 80082 w 394261"/>
              <a:gd name="connsiteY8" fmla="*/ 217179 h 788636"/>
              <a:gd name="connsiteX9" fmla="*/ 102175 w 394261"/>
              <a:gd name="connsiteY9" fmla="*/ 55945 h 788636"/>
              <a:gd name="connsiteX0" fmla="*/ 102206 w 394292"/>
              <a:gd name="connsiteY0" fmla="*/ 55991 h 788682"/>
              <a:gd name="connsiteX1" fmla="*/ 293431 w 394292"/>
              <a:gd name="connsiteY1" fmla="*/ 3258 h 788682"/>
              <a:gd name="connsiteX2" fmla="*/ 343542 w 394292"/>
              <a:gd name="connsiteY2" fmla="*/ 136207 h 788682"/>
              <a:gd name="connsiteX3" fmla="*/ 389929 w 394292"/>
              <a:gd name="connsiteY3" fmla="*/ 287886 h 788682"/>
              <a:gd name="connsiteX4" fmla="*/ 326673 w 394292"/>
              <a:gd name="connsiteY4" fmla="*/ 558965 h 788682"/>
              <a:gd name="connsiteX5" fmla="*/ 136730 w 394292"/>
              <a:gd name="connsiteY5" fmla="*/ 788370 h 788682"/>
              <a:gd name="connsiteX6" fmla="*/ 960 w 394292"/>
              <a:gd name="connsiteY6" fmla="*/ 604182 h 788682"/>
              <a:gd name="connsiteX7" fmla="*/ 77088 w 394292"/>
              <a:gd name="connsiteY7" fmla="*/ 423454 h 788682"/>
              <a:gd name="connsiteX8" fmla="*/ 96649 w 394292"/>
              <a:gd name="connsiteY8" fmla="*/ 221239 h 788682"/>
              <a:gd name="connsiteX9" fmla="*/ 102206 w 394292"/>
              <a:gd name="connsiteY9" fmla="*/ 55991 h 788682"/>
              <a:gd name="connsiteX0" fmla="*/ 83482 w 394292"/>
              <a:gd name="connsiteY0" fmla="*/ 78278 h 786554"/>
              <a:gd name="connsiteX1" fmla="*/ 293431 w 394292"/>
              <a:gd name="connsiteY1" fmla="*/ 1130 h 786554"/>
              <a:gd name="connsiteX2" fmla="*/ 343542 w 394292"/>
              <a:gd name="connsiteY2" fmla="*/ 134079 h 786554"/>
              <a:gd name="connsiteX3" fmla="*/ 389929 w 394292"/>
              <a:gd name="connsiteY3" fmla="*/ 285758 h 786554"/>
              <a:gd name="connsiteX4" fmla="*/ 326673 w 394292"/>
              <a:gd name="connsiteY4" fmla="*/ 556837 h 786554"/>
              <a:gd name="connsiteX5" fmla="*/ 136730 w 394292"/>
              <a:gd name="connsiteY5" fmla="*/ 786242 h 786554"/>
              <a:gd name="connsiteX6" fmla="*/ 960 w 394292"/>
              <a:gd name="connsiteY6" fmla="*/ 602054 h 786554"/>
              <a:gd name="connsiteX7" fmla="*/ 77088 w 394292"/>
              <a:gd name="connsiteY7" fmla="*/ 421326 h 786554"/>
              <a:gd name="connsiteX8" fmla="*/ 96649 w 394292"/>
              <a:gd name="connsiteY8" fmla="*/ 219111 h 786554"/>
              <a:gd name="connsiteX9" fmla="*/ 83482 w 394292"/>
              <a:gd name="connsiteY9" fmla="*/ 78278 h 7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4292" h="786554">
                <a:moveTo>
                  <a:pt x="83482" y="78278"/>
                </a:moveTo>
                <a:cubicBezTo>
                  <a:pt x="116279" y="41948"/>
                  <a:pt x="250088" y="-8170"/>
                  <a:pt x="293431" y="1130"/>
                </a:cubicBezTo>
                <a:cubicBezTo>
                  <a:pt x="336774" y="10430"/>
                  <a:pt x="327459" y="86641"/>
                  <a:pt x="343542" y="134079"/>
                </a:cubicBezTo>
                <a:cubicBezTo>
                  <a:pt x="359625" y="181517"/>
                  <a:pt x="373539" y="169553"/>
                  <a:pt x="389929" y="285758"/>
                </a:cubicBezTo>
                <a:cubicBezTo>
                  <a:pt x="406319" y="401963"/>
                  <a:pt x="374631" y="468740"/>
                  <a:pt x="326673" y="556837"/>
                </a:cubicBezTo>
                <a:cubicBezTo>
                  <a:pt x="278715" y="644934"/>
                  <a:pt x="191016" y="778706"/>
                  <a:pt x="136730" y="786242"/>
                </a:cubicBezTo>
                <a:cubicBezTo>
                  <a:pt x="82445" y="793778"/>
                  <a:pt x="10900" y="662873"/>
                  <a:pt x="960" y="602054"/>
                </a:cubicBezTo>
                <a:cubicBezTo>
                  <a:pt x="-8980" y="541235"/>
                  <a:pt x="61140" y="485150"/>
                  <a:pt x="77088" y="421326"/>
                </a:cubicBezTo>
                <a:cubicBezTo>
                  <a:pt x="93036" y="357502"/>
                  <a:pt x="95583" y="276286"/>
                  <a:pt x="96649" y="219111"/>
                </a:cubicBezTo>
                <a:cubicBezTo>
                  <a:pt x="97715" y="161936"/>
                  <a:pt x="50685" y="114608"/>
                  <a:pt x="83482" y="78278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9000"/>
                </a:schemeClr>
              </a:gs>
              <a:gs pos="16000">
                <a:schemeClr val="bg2">
                  <a:lumMod val="50000"/>
                  <a:lumOff val="50000"/>
                  <a:alpha val="48000"/>
                </a:schemeClr>
              </a:gs>
              <a:gs pos="34000">
                <a:schemeClr val="bg2">
                  <a:lumMod val="50000"/>
                  <a:lumOff val="50000"/>
                </a:schemeClr>
              </a:gs>
              <a:gs pos="61000">
                <a:schemeClr val="bg2">
                  <a:lumMod val="50000"/>
                  <a:lumOff val="50000"/>
                </a:schemeClr>
              </a:gs>
              <a:gs pos="99000">
                <a:schemeClr val="bg2">
                  <a:alpha val="35000"/>
                </a:schemeClr>
              </a:gs>
              <a:gs pos="86000">
                <a:schemeClr val="bg2">
                  <a:lumMod val="50000"/>
                  <a:lumOff val="50000"/>
                  <a:alpha val="52000"/>
                </a:schemeClr>
              </a:gs>
            </a:gsLst>
            <a:lin ang="4200000" scaled="0"/>
          </a:gra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2039794" y="2828782"/>
            <a:ext cx="111318" cy="111318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 bwMode="auto">
          <a:xfrm>
            <a:off x="2039794" y="2828782"/>
            <a:ext cx="111318" cy="111318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 bwMode="auto">
          <a:xfrm>
            <a:off x="2039794" y="2828782"/>
            <a:ext cx="111318" cy="111318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" name="円/楕円 31">
            <a:extLst>
              <a:ext uri="{FF2B5EF4-FFF2-40B4-BE49-F238E27FC236}">
                <a16:creationId xmlns:a16="http://schemas.microsoft.com/office/drawing/2014/main" id="{B9190109-8F85-4943-8E32-572C77A9B19D}"/>
              </a:ext>
            </a:extLst>
          </p:cNvPr>
          <p:cNvSpPr/>
          <p:nvPr/>
        </p:nvSpPr>
        <p:spPr bwMode="auto">
          <a:xfrm>
            <a:off x="2039324" y="2828782"/>
            <a:ext cx="111318" cy="111318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47" name="円/楕円 31">
            <a:extLst>
              <a:ext uri="{FF2B5EF4-FFF2-40B4-BE49-F238E27FC236}">
                <a16:creationId xmlns:a16="http://schemas.microsoft.com/office/drawing/2014/main" id="{0877AC23-3966-4EB4-9EB1-8169FEC8FBCC}"/>
              </a:ext>
            </a:extLst>
          </p:cNvPr>
          <p:cNvSpPr/>
          <p:nvPr/>
        </p:nvSpPr>
        <p:spPr bwMode="auto">
          <a:xfrm>
            <a:off x="2038177" y="2820753"/>
            <a:ext cx="111318" cy="111318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5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1.85185E-6 L 0.03473 -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8" y="-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1.85185E-6 L 0.05942 -0.017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" y="-8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1.85185E-6 L 0.01929 0.01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" y="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1.85185E-6 L 0.04491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7284E-7 -4.44444E-6 L 0.01574 -0.00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" y="-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9 0.05973 L -0.1132 -0.040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5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35" grpId="0" animBg="1"/>
      <p:bldP spid="25" grpId="0" animBg="1"/>
      <p:bldP spid="27" grpId="0" animBg="1"/>
      <p:bldP spid="32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屋内, 衣料, 男 が含まれている画像&#10;&#10;自動的に生成された説明">
            <a:extLst>
              <a:ext uri="{FF2B5EF4-FFF2-40B4-BE49-F238E27FC236}">
                <a16:creationId xmlns:a16="http://schemas.microsoft.com/office/drawing/2014/main" id="{E9648FC2-04A2-4AF0-8246-F6B8F72F0D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93" y="497688"/>
            <a:ext cx="9535415" cy="63603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42E60CE-5015-4D67-A43E-92D232FC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8219" y="0"/>
            <a:ext cx="10674036" cy="491847"/>
          </a:xfrm>
        </p:spPr>
        <p:txBody>
          <a:bodyPr/>
          <a:lstStyle/>
          <a:p>
            <a:r>
              <a:rPr kumimoji="1" lang="ja-JP" altLang="en-US" sz="3900" dirty="0"/>
              <a:t>マスクを通過する飛沫</a:t>
            </a:r>
            <a:r>
              <a:rPr kumimoji="1" lang="en-US" altLang="ja-JP" sz="3900" dirty="0"/>
              <a:t>､</a:t>
            </a:r>
            <a:r>
              <a:rPr kumimoji="1" lang="ja-JP" altLang="en-US" sz="3900" dirty="0"/>
              <a:t>マスクで増えるエアロゾル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6F0C58B-0758-4262-9268-718637C4FE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3" y="3650356"/>
            <a:ext cx="1086204" cy="860124"/>
          </a:xfrm>
          <a:prstGeom prst="rect">
            <a:avLst/>
          </a:prstGeom>
        </p:spPr>
      </p:pic>
      <p:pic>
        <p:nvPicPr>
          <p:cNvPr id="23" name="図 22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A0F9AE3F-3942-4C28-B038-5C4EC6AD30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503" y="3650356"/>
            <a:ext cx="2153393" cy="690711"/>
          </a:xfrm>
          <a:prstGeom prst="rect">
            <a:avLst/>
          </a:prstGeom>
        </p:spPr>
      </p:pic>
      <p:pic>
        <p:nvPicPr>
          <p:cNvPr id="8" name="図 7" descr="バッグ, ネックレス, 衣類 が含まれている画像&#10;&#10;自動的に生成された説明">
            <a:extLst>
              <a:ext uri="{FF2B5EF4-FFF2-40B4-BE49-F238E27FC236}">
                <a16:creationId xmlns:a16="http://schemas.microsoft.com/office/drawing/2014/main" id="{8EF0B616-F972-43F6-B97B-4A34D35616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391" y="448580"/>
            <a:ext cx="1427204" cy="60972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BA8AACA-6574-4900-A11F-5EA62E92E4B9}"/>
              </a:ext>
            </a:extLst>
          </p:cNvPr>
          <p:cNvSpPr/>
          <p:nvPr/>
        </p:nvSpPr>
        <p:spPr bwMode="auto">
          <a:xfrm>
            <a:off x="5143500" y="448580"/>
            <a:ext cx="4801778" cy="320177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F14E401-1DD9-4A85-BB30-069B4ED45C2A}"/>
              </a:ext>
            </a:extLst>
          </p:cNvPr>
          <p:cNvSpPr/>
          <p:nvPr/>
        </p:nvSpPr>
        <p:spPr bwMode="auto">
          <a:xfrm>
            <a:off x="341722" y="3677843"/>
            <a:ext cx="4801778" cy="320177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CEB7A8E-46FA-4C52-BFA5-DE270C5409A1}"/>
              </a:ext>
            </a:extLst>
          </p:cNvPr>
          <p:cNvSpPr/>
          <p:nvPr/>
        </p:nvSpPr>
        <p:spPr bwMode="auto">
          <a:xfrm>
            <a:off x="5143500" y="3647961"/>
            <a:ext cx="4801778" cy="32261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B1FCC47-3999-4863-9B43-69075FDEB4FC}"/>
              </a:ext>
            </a:extLst>
          </p:cNvPr>
          <p:cNvSpPr txBox="1"/>
          <p:nvPr/>
        </p:nvSpPr>
        <p:spPr>
          <a:xfrm>
            <a:off x="5142132" y="3115972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エアロゾル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n-cs"/>
              </a:rPr>
              <a:t>が増加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601A73A-558B-41B0-8440-0BCA9B6CEC28}"/>
              </a:ext>
            </a:extLst>
          </p:cNvPr>
          <p:cNvSpPr txBox="1"/>
          <p:nvPr/>
        </p:nvSpPr>
        <p:spPr>
          <a:xfrm>
            <a:off x="323626" y="4370511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エアロゾル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n-cs"/>
              </a:rPr>
              <a:t>が増加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6" name="図 5" descr="メガネをした人&#10;&#10;自動的に生成された説明">
            <a:extLst>
              <a:ext uri="{FF2B5EF4-FFF2-40B4-BE49-F238E27FC236}">
                <a16:creationId xmlns:a16="http://schemas.microsoft.com/office/drawing/2014/main" id="{657DEE71-D365-4DA4-AFEA-360F321F3E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33"/>
            <a:ext cx="10286417" cy="6857999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E808E3F-1129-4E26-A3DC-C0423F921309}"/>
              </a:ext>
            </a:extLst>
          </p:cNvPr>
          <p:cNvSpPr txBox="1">
            <a:spLocks/>
          </p:cNvSpPr>
          <p:nvPr/>
        </p:nvSpPr>
        <p:spPr bwMode="auto">
          <a:xfrm>
            <a:off x="0" y="2974919"/>
            <a:ext cx="10287000" cy="1512000"/>
          </a:xfrm>
          <a:prstGeom prst="rect">
            <a:avLst/>
          </a:prstGeom>
          <a:solidFill>
            <a:schemeClr val="tx1">
              <a:lumMod val="85000"/>
              <a:alpha val="8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2pPr>
            <a:lvl3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3pPr>
            <a:lvl4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4pPr>
            <a:lvl5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マスク（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特に</a:t>
            </a: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布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と</a:t>
            </a: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ポリウレタン）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は</a:t>
            </a:r>
            <a:endParaRPr kumimoji="1" lang="en-US" altLang="ja-JP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ＭＳ Ｐゴシック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j-cs"/>
              </a:rPr>
              <a:t>エアロゾル</a:t>
            </a:r>
            <a:r>
              <a:rPr kumimoji="1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をかえって</a:t>
            </a:r>
            <a:r>
              <a:rPr kumimoji="1" lang="ja-JP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j-cs"/>
              </a:rPr>
              <a:t>増やす！</a:t>
            </a:r>
            <a:endParaRPr kumimoji="1" lang="en-US" altLang="ja-JP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ＭＳ Ｐゴシック"/>
              <a:cs typeface="+mj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1818C3-9782-4007-A771-5F683BE6FA35}"/>
              </a:ext>
            </a:extLst>
          </p:cNvPr>
          <p:cNvSpPr txBox="1"/>
          <p:nvPr/>
        </p:nvSpPr>
        <p:spPr>
          <a:xfrm>
            <a:off x="4005758" y="5386588"/>
            <a:ext cx="478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n-cs"/>
              </a:rPr>
              <a:t>大きな</a:t>
            </a:r>
            <a:r>
              <a:rPr kumimoji="1" lang="ja-JP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CCEC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/>
                <a:ea typeface="HG創英角ﾎﾟｯﾌﾟ体"/>
                <a:cs typeface="Times New Roman"/>
              </a:rPr>
              <a:t>飛沫</a:t>
            </a: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n-cs"/>
              </a:rPr>
              <a:t>がマスクを通過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8B120A4-3AFC-4070-87DE-76336834308C}"/>
              </a:ext>
            </a:extLst>
          </p:cNvPr>
          <p:cNvSpPr/>
          <p:nvPr/>
        </p:nvSpPr>
        <p:spPr bwMode="auto">
          <a:xfrm>
            <a:off x="1854179" y="5751666"/>
            <a:ext cx="721449" cy="7214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68352446-60DD-453B-889A-F373C36F3DB9}"/>
              </a:ext>
            </a:extLst>
          </p:cNvPr>
          <p:cNvSpPr/>
          <p:nvPr/>
        </p:nvSpPr>
        <p:spPr bwMode="auto">
          <a:xfrm>
            <a:off x="2491583" y="5150555"/>
            <a:ext cx="721449" cy="7214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488A101F-86C7-46AA-8D38-522CC040F349}"/>
              </a:ext>
            </a:extLst>
          </p:cNvPr>
          <p:cNvSpPr/>
          <p:nvPr/>
        </p:nvSpPr>
        <p:spPr bwMode="auto">
          <a:xfrm>
            <a:off x="1996970" y="4035274"/>
            <a:ext cx="721449" cy="7214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43523AF-797E-406A-AC2E-71CEBB225EB9}"/>
              </a:ext>
            </a:extLst>
          </p:cNvPr>
          <p:cNvSpPr/>
          <p:nvPr/>
        </p:nvSpPr>
        <p:spPr bwMode="auto">
          <a:xfrm>
            <a:off x="3079717" y="3901614"/>
            <a:ext cx="721449" cy="7214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15CBD298-01D3-4A12-8467-492CA04AFA91}"/>
              </a:ext>
            </a:extLst>
          </p:cNvPr>
          <p:cNvSpPr/>
          <p:nvPr/>
        </p:nvSpPr>
        <p:spPr bwMode="auto">
          <a:xfrm>
            <a:off x="2344507" y="3201242"/>
            <a:ext cx="721449" cy="7214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F5EE1D98-F3E5-49FF-823B-AF3ECA3E076E}"/>
              </a:ext>
            </a:extLst>
          </p:cNvPr>
          <p:cNvSpPr/>
          <p:nvPr/>
        </p:nvSpPr>
        <p:spPr bwMode="auto">
          <a:xfrm>
            <a:off x="3399321" y="2570397"/>
            <a:ext cx="721449" cy="70544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91BD3A0-BF8C-438A-A077-D9B59AF89D16}"/>
              </a:ext>
            </a:extLst>
          </p:cNvPr>
          <p:cNvSpPr/>
          <p:nvPr/>
        </p:nvSpPr>
        <p:spPr bwMode="auto">
          <a:xfrm>
            <a:off x="2924187" y="2167016"/>
            <a:ext cx="721449" cy="7214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930EFD-DA95-4670-AFCA-40697D2CFB4B}"/>
              </a:ext>
            </a:extLst>
          </p:cNvPr>
          <p:cNvSpPr txBox="1"/>
          <p:nvPr/>
        </p:nvSpPr>
        <p:spPr>
          <a:xfrm>
            <a:off x="5170197" y="5278731"/>
            <a:ext cx="180690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n-cs"/>
              </a:rPr>
              <a:t>メガネが</a:t>
            </a:r>
            <a:endParaRPr kumimoji="1" lang="en-US" altLang="ja-JP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/>
              <a:ea typeface="ＭＳ Ｐゴシック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エアロゾル</a:t>
            </a: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rgbClr val="CC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/>
                <a:ea typeface="ＭＳ Ｐゴシック"/>
                <a:cs typeface="+mn-cs"/>
              </a:rPr>
              <a:t>で曇る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94 0.25393 L 0 3.703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27" grpId="0"/>
      <p:bldP spid="27" grpId="1"/>
      <p:bldP spid="28" grpId="0"/>
      <p:bldP spid="28" grpId="1"/>
      <p:bldP spid="5" grpId="0" animBg="1"/>
      <p:bldP spid="7" grpId="0"/>
      <p:bldP spid="7" grpId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A9E58464-7D21-4BFF-B0EC-C538CA120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2841" y="-334232"/>
            <a:ext cx="4406265" cy="3429000"/>
          </a:xfrm>
          <a:prstGeom prst="rect">
            <a:avLst/>
          </a:prstGeom>
        </p:spPr>
      </p:pic>
      <p:pic>
        <p:nvPicPr>
          <p:cNvPr id="5" name="図 4" descr="おもちゃ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9B26ABD-DCB6-4F36-B529-D47575954D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633" y="3611666"/>
            <a:ext cx="4406265" cy="3229402"/>
          </a:xfrm>
          <a:prstGeom prst="rect">
            <a:avLst/>
          </a:prstGeom>
        </p:spPr>
      </p:pic>
      <p:pic>
        <p:nvPicPr>
          <p:cNvPr id="7" name="図 6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3ED17837-58AB-4583-9EA1-167E9893B1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6771" y="-122204"/>
            <a:ext cx="3519310" cy="3229457"/>
          </a:xfrm>
          <a:prstGeom prst="rect">
            <a:avLst/>
          </a:prstGeom>
        </p:spPr>
      </p:pic>
      <p:pic>
        <p:nvPicPr>
          <p:cNvPr id="9" name="図 8" descr="シャツ, 男, 衣類, 持つ が含まれている画像&#10;&#10;自動的に生成された説明">
            <a:extLst>
              <a:ext uri="{FF2B5EF4-FFF2-40B4-BE49-F238E27FC236}">
                <a16:creationId xmlns:a16="http://schemas.microsoft.com/office/drawing/2014/main" id="{F653B3B2-099B-443A-99D3-F9A49E1F44B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919" y="3277656"/>
            <a:ext cx="3519310" cy="3571689"/>
          </a:xfrm>
          <a:prstGeom prst="rect">
            <a:avLst/>
          </a:prstGeom>
        </p:spPr>
      </p:pic>
      <p:pic>
        <p:nvPicPr>
          <p:cNvPr id="11" name="図 10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B73D2EE3-756C-4E16-A2B5-FFD0ED2574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671" y="3592271"/>
            <a:ext cx="5080583" cy="3268192"/>
          </a:xfrm>
          <a:prstGeom prst="rect">
            <a:avLst/>
          </a:prstGeom>
        </p:spPr>
      </p:pic>
      <p:pic>
        <p:nvPicPr>
          <p:cNvPr id="14" name="図 13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3A7843ED-9713-4110-8400-631482E33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783" y="-162191"/>
            <a:ext cx="3035217" cy="3246018"/>
          </a:xfrm>
          <a:prstGeom prst="rect">
            <a:avLst/>
          </a:prstGeom>
        </p:spPr>
      </p:pic>
      <p:sp>
        <p:nvSpPr>
          <p:cNvPr id="37" name="タイトル 1">
            <a:extLst>
              <a:ext uri="{FF2B5EF4-FFF2-40B4-BE49-F238E27FC236}">
                <a16:creationId xmlns:a16="http://schemas.microsoft.com/office/drawing/2014/main" id="{1000C86F-81FD-4EB8-B9F4-5B90AA6F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216" y="3199688"/>
            <a:ext cx="4216567" cy="458623"/>
          </a:xfrm>
        </p:spPr>
        <p:txBody>
          <a:bodyPr/>
          <a:lstStyle/>
          <a:p>
            <a:pPr lvl="0" eaLnBrk="0" hangingPunct="0">
              <a:lnSpc>
                <a:spcPct val="100000"/>
              </a:lnSpc>
              <a:defRPr/>
            </a:pPr>
            <a:r>
              <a:rPr lang="ja-JP" altLang="en-US" sz="2800" kern="1200" dirty="0"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+mn-cs"/>
              </a:rPr>
              <a:t>印象は？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D131ED1-9330-4A6D-B607-0A46A0F1DBCD}"/>
              </a:ext>
            </a:extLst>
          </p:cNvPr>
          <p:cNvGrpSpPr/>
          <p:nvPr/>
        </p:nvGrpSpPr>
        <p:grpSpPr>
          <a:xfrm>
            <a:off x="1367721" y="1868322"/>
            <a:ext cx="1403892" cy="1821679"/>
            <a:chOff x="2627832" y="2737502"/>
            <a:chExt cx="1403892" cy="1821679"/>
          </a:xfrm>
        </p:grpSpPr>
        <p:sp>
          <p:nvSpPr>
            <p:cNvPr id="19" name="フリーフォーム 72">
              <a:extLst>
                <a:ext uri="{FF2B5EF4-FFF2-40B4-BE49-F238E27FC236}">
                  <a16:creationId xmlns:a16="http://schemas.microsoft.com/office/drawing/2014/main" id="{91465D5D-772B-49AF-B08D-822750835717}"/>
                </a:ext>
              </a:extLst>
            </p:cNvPr>
            <p:cNvSpPr/>
            <p:nvPr/>
          </p:nvSpPr>
          <p:spPr bwMode="auto">
            <a:xfrm>
              <a:off x="2802981" y="3078860"/>
              <a:ext cx="1228743" cy="1480321"/>
            </a:xfrm>
            <a:custGeom>
              <a:avLst/>
              <a:gdLst>
                <a:gd name="connsiteX0" fmla="*/ 404026 w 1114751"/>
                <a:gd name="connsiteY0" fmla="*/ 31809 h 1480321"/>
                <a:gd name="connsiteX1" fmla="*/ 708826 w 1114751"/>
                <a:gd name="connsiteY1" fmla="*/ 256848 h 1480321"/>
                <a:gd name="connsiteX2" fmla="*/ 928168 w 1114751"/>
                <a:gd name="connsiteY2" fmla="*/ 436310 h 1480321"/>
                <a:gd name="connsiteX3" fmla="*/ 1039263 w 1114751"/>
                <a:gd name="connsiteY3" fmla="*/ 598680 h 1480321"/>
                <a:gd name="connsiteX4" fmla="*/ 1110478 w 1114751"/>
                <a:gd name="connsiteY4" fmla="*/ 860751 h 1480321"/>
                <a:gd name="connsiteX5" fmla="*/ 1064901 w 1114751"/>
                <a:gd name="connsiteY5" fmla="*/ 1202583 h 1480321"/>
                <a:gd name="connsiteX6" fmla="*/ 822770 w 1114751"/>
                <a:gd name="connsiteY6" fmla="*/ 1444714 h 1480321"/>
                <a:gd name="connsiteX7" fmla="*/ 321416 w 1114751"/>
                <a:gd name="connsiteY7" fmla="*/ 1416228 h 1480321"/>
                <a:gd name="connsiteX8" fmla="*/ 119166 w 1114751"/>
                <a:gd name="connsiteY8" fmla="*/ 1384893 h 1480321"/>
                <a:gd name="connsiteX9" fmla="*/ 28011 w 1114751"/>
                <a:gd name="connsiteY9" fmla="*/ 1330770 h 1480321"/>
                <a:gd name="connsiteX10" fmla="*/ 42254 w 1114751"/>
                <a:gd name="connsiteY10" fmla="*/ 1199734 h 1480321"/>
                <a:gd name="connsiteX11" fmla="*/ 281536 w 1114751"/>
                <a:gd name="connsiteY11" fmla="*/ 1208280 h 1480321"/>
                <a:gd name="connsiteX12" fmla="*/ 634762 w 1114751"/>
                <a:gd name="connsiteY12" fmla="*/ 1251009 h 1480321"/>
                <a:gd name="connsiteX13" fmla="*/ 802830 w 1114751"/>
                <a:gd name="connsiteY13" fmla="*/ 1216826 h 1480321"/>
                <a:gd name="connsiteX14" fmla="*/ 896833 w 1114751"/>
                <a:gd name="connsiteY14" fmla="*/ 1014576 h 1480321"/>
                <a:gd name="connsiteX15" fmla="*/ 871196 w 1114751"/>
                <a:gd name="connsiteY15" fmla="*/ 746807 h 1480321"/>
                <a:gd name="connsiteX16" fmla="*/ 748706 w 1114751"/>
                <a:gd name="connsiteY16" fmla="*/ 570194 h 1480321"/>
                <a:gd name="connsiteX17" fmla="*/ 543607 w 1114751"/>
                <a:gd name="connsiteY17" fmla="*/ 410673 h 1480321"/>
                <a:gd name="connsiteX18" fmla="*/ 352751 w 1114751"/>
                <a:gd name="connsiteY18" fmla="*/ 265394 h 1480321"/>
                <a:gd name="connsiteX19" fmla="*/ 287233 w 1114751"/>
                <a:gd name="connsiteY19" fmla="*/ 222665 h 1480321"/>
                <a:gd name="connsiteX20" fmla="*/ 295779 w 1114751"/>
                <a:gd name="connsiteY20" fmla="*/ 65992 h 1480321"/>
                <a:gd name="connsiteX21" fmla="*/ 404026 w 1114751"/>
                <a:gd name="connsiteY21" fmla="*/ 31809 h 1480321"/>
                <a:gd name="connsiteX0" fmla="*/ 408260 w 1118985"/>
                <a:gd name="connsiteY0" fmla="*/ 31809 h 1480321"/>
                <a:gd name="connsiteX1" fmla="*/ 713060 w 1118985"/>
                <a:gd name="connsiteY1" fmla="*/ 256848 h 1480321"/>
                <a:gd name="connsiteX2" fmla="*/ 932402 w 1118985"/>
                <a:gd name="connsiteY2" fmla="*/ 436310 h 1480321"/>
                <a:gd name="connsiteX3" fmla="*/ 1043497 w 1118985"/>
                <a:gd name="connsiteY3" fmla="*/ 598680 h 1480321"/>
                <a:gd name="connsiteX4" fmla="*/ 1114712 w 1118985"/>
                <a:gd name="connsiteY4" fmla="*/ 860751 h 1480321"/>
                <a:gd name="connsiteX5" fmla="*/ 1069135 w 1118985"/>
                <a:gd name="connsiteY5" fmla="*/ 1202583 h 1480321"/>
                <a:gd name="connsiteX6" fmla="*/ 827004 w 1118985"/>
                <a:gd name="connsiteY6" fmla="*/ 1444714 h 1480321"/>
                <a:gd name="connsiteX7" fmla="*/ 325650 w 1118985"/>
                <a:gd name="connsiteY7" fmla="*/ 1416228 h 1480321"/>
                <a:gd name="connsiteX8" fmla="*/ 123400 w 1118985"/>
                <a:gd name="connsiteY8" fmla="*/ 1384893 h 1480321"/>
                <a:gd name="connsiteX9" fmla="*/ 32245 w 1118985"/>
                <a:gd name="connsiteY9" fmla="*/ 1330770 h 1480321"/>
                <a:gd name="connsiteX10" fmla="*/ 46488 w 1118985"/>
                <a:gd name="connsiteY10" fmla="*/ 1199734 h 1480321"/>
                <a:gd name="connsiteX11" fmla="*/ 311170 w 1118985"/>
                <a:gd name="connsiteY11" fmla="*/ 1089746 h 1480321"/>
                <a:gd name="connsiteX12" fmla="*/ 638996 w 1118985"/>
                <a:gd name="connsiteY12" fmla="*/ 1251009 h 1480321"/>
                <a:gd name="connsiteX13" fmla="*/ 807064 w 1118985"/>
                <a:gd name="connsiteY13" fmla="*/ 1216826 h 1480321"/>
                <a:gd name="connsiteX14" fmla="*/ 901067 w 1118985"/>
                <a:gd name="connsiteY14" fmla="*/ 1014576 h 1480321"/>
                <a:gd name="connsiteX15" fmla="*/ 875430 w 1118985"/>
                <a:gd name="connsiteY15" fmla="*/ 746807 h 1480321"/>
                <a:gd name="connsiteX16" fmla="*/ 752940 w 1118985"/>
                <a:gd name="connsiteY16" fmla="*/ 570194 h 1480321"/>
                <a:gd name="connsiteX17" fmla="*/ 547841 w 1118985"/>
                <a:gd name="connsiteY17" fmla="*/ 410673 h 1480321"/>
                <a:gd name="connsiteX18" fmla="*/ 356985 w 1118985"/>
                <a:gd name="connsiteY18" fmla="*/ 265394 h 1480321"/>
                <a:gd name="connsiteX19" fmla="*/ 291467 w 1118985"/>
                <a:gd name="connsiteY19" fmla="*/ 222665 h 1480321"/>
                <a:gd name="connsiteX20" fmla="*/ 300013 w 1118985"/>
                <a:gd name="connsiteY20" fmla="*/ 65992 h 1480321"/>
                <a:gd name="connsiteX21" fmla="*/ 408260 w 1118985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32129 w 1212118"/>
                <a:gd name="connsiteY12" fmla="*/ 1251009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968563 w 1212118"/>
                <a:gd name="connsiteY14" fmla="*/ 746807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40143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136630 w 1212118"/>
                <a:gd name="connsiteY2" fmla="*/ 598680 h 1480321"/>
                <a:gd name="connsiteX3" fmla="*/ 1207845 w 1212118"/>
                <a:gd name="connsiteY3" fmla="*/ 860751 h 1480321"/>
                <a:gd name="connsiteX4" fmla="*/ 1162268 w 1212118"/>
                <a:gd name="connsiteY4" fmla="*/ 1202583 h 1480321"/>
                <a:gd name="connsiteX5" fmla="*/ 920137 w 1212118"/>
                <a:gd name="connsiteY5" fmla="*/ 1444714 h 1480321"/>
                <a:gd name="connsiteX6" fmla="*/ 418783 w 1212118"/>
                <a:gd name="connsiteY6" fmla="*/ 1416228 h 1480321"/>
                <a:gd name="connsiteX7" fmla="*/ 216533 w 1212118"/>
                <a:gd name="connsiteY7" fmla="*/ 1384893 h 1480321"/>
                <a:gd name="connsiteX8" fmla="*/ 125378 w 1212118"/>
                <a:gd name="connsiteY8" fmla="*/ 1330770 h 1480321"/>
                <a:gd name="connsiteX9" fmla="*/ 46488 w 1212118"/>
                <a:gd name="connsiteY9" fmla="*/ 1089667 h 1480321"/>
                <a:gd name="connsiteX10" fmla="*/ 404303 w 1212118"/>
                <a:gd name="connsiteY10" fmla="*/ 1089746 h 1480321"/>
                <a:gd name="connsiteX11" fmla="*/ 765996 w 1212118"/>
                <a:gd name="connsiteY11" fmla="*/ 1140942 h 1480321"/>
                <a:gd name="connsiteX12" fmla="*/ 911073 w 1212118"/>
                <a:gd name="connsiteY12" fmla="*/ 1031201 h 1480321"/>
                <a:gd name="connsiteX13" fmla="*/ 892363 w 1212118"/>
                <a:gd name="connsiteY13" fmla="*/ 831474 h 1480321"/>
                <a:gd name="connsiteX14" fmla="*/ 785606 w 1212118"/>
                <a:gd name="connsiteY14" fmla="*/ 639436 h 1480321"/>
                <a:gd name="connsiteX15" fmla="*/ 607108 w 1212118"/>
                <a:gd name="connsiteY15" fmla="*/ 444539 h 1480321"/>
                <a:gd name="connsiteX16" fmla="*/ 384600 w 1212118"/>
                <a:gd name="connsiteY16" fmla="*/ 222665 h 1480321"/>
                <a:gd name="connsiteX17" fmla="*/ 393146 w 1212118"/>
                <a:gd name="connsiteY17" fmla="*/ 65992 h 1480321"/>
                <a:gd name="connsiteX18" fmla="*/ 501393 w 1212118"/>
                <a:gd name="connsiteY18" fmla="*/ 31809 h 1480321"/>
                <a:gd name="connsiteX0" fmla="*/ 501393 w 1228743"/>
                <a:gd name="connsiteY0" fmla="*/ 31809 h 1480321"/>
                <a:gd name="connsiteX1" fmla="*/ 806193 w 1228743"/>
                <a:gd name="connsiteY1" fmla="*/ 256848 h 1480321"/>
                <a:gd name="connsiteX2" fmla="*/ 1136630 w 1228743"/>
                <a:gd name="connsiteY2" fmla="*/ 598680 h 1480321"/>
                <a:gd name="connsiteX3" fmla="*/ 1224470 w 1228743"/>
                <a:gd name="connsiteY3" fmla="*/ 894002 h 1480321"/>
                <a:gd name="connsiteX4" fmla="*/ 1162268 w 1228743"/>
                <a:gd name="connsiteY4" fmla="*/ 1202583 h 1480321"/>
                <a:gd name="connsiteX5" fmla="*/ 920137 w 1228743"/>
                <a:gd name="connsiteY5" fmla="*/ 1444714 h 1480321"/>
                <a:gd name="connsiteX6" fmla="*/ 418783 w 1228743"/>
                <a:gd name="connsiteY6" fmla="*/ 1416228 h 1480321"/>
                <a:gd name="connsiteX7" fmla="*/ 216533 w 1228743"/>
                <a:gd name="connsiteY7" fmla="*/ 1384893 h 1480321"/>
                <a:gd name="connsiteX8" fmla="*/ 125378 w 1228743"/>
                <a:gd name="connsiteY8" fmla="*/ 1330770 h 1480321"/>
                <a:gd name="connsiteX9" fmla="*/ 46488 w 1228743"/>
                <a:gd name="connsiteY9" fmla="*/ 1089667 h 1480321"/>
                <a:gd name="connsiteX10" fmla="*/ 404303 w 1228743"/>
                <a:gd name="connsiteY10" fmla="*/ 1089746 h 1480321"/>
                <a:gd name="connsiteX11" fmla="*/ 765996 w 1228743"/>
                <a:gd name="connsiteY11" fmla="*/ 1140942 h 1480321"/>
                <a:gd name="connsiteX12" fmla="*/ 911073 w 1228743"/>
                <a:gd name="connsiteY12" fmla="*/ 1031201 h 1480321"/>
                <a:gd name="connsiteX13" fmla="*/ 892363 w 1228743"/>
                <a:gd name="connsiteY13" fmla="*/ 831474 h 1480321"/>
                <a:gd name="connsiteX14" fmla="*/ 785606 w 1228743"/>
                <a:gd name="connsiteY14" fmla="*/ 639436 h 1480321"/>
                <a:gd name="connsiteX15" fmla="*/ 607108 w 1228743"/>
                <a:gd name="connsiteY15" fmla="*/ 444539 h 1480321"/>
                <a:gd name="connsiteX16" fmla="*/ 384600 w 1228743"/>
                <a:gd name="connsiteY16" fmla="*/ 222665 h 1480321"/>
                <a:gd name="connsiteX17" fmla="*/ 393146 w 1228743"/>
                <a:gd name="connsiteY17" fmla="*/ 65992 h 1480321"/>
                <a:gd name="connsiteX18" fmla="*/ 501393 w 1228743"/>
                <a:gd name="connsiteY18" fmla="*/ 31809 h 14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8743" h="1480321">
                  <a:moveTo>
                    <a:pt x="501393" y="31809"/>
                  </a:moveTo>
                  <a:cubicBezTo>
                    <a:pt x="570234" y="63618"/>
                    <a:pt x="700320" y="162370"/>
                    <a:pt x="806193" y="256848"/>
                  </a:cubicBezTo>
                  <a:cubicBezTo>
                    <a:pt x="912066" y="351326"/>
                    <a:pt x="1066917" y="492488"/>
                    <a:pt x="1136630" y="598680"/>
                  </a:cubicBezTo>
                  <a:cubicBezTo>
                    <a:pt x="1206343" y="704872"/>
                    <a:pt x="1220197" y="793352"/>
                    <a:pt x="1224470" y="894002"/>
                  </a:cubicBezTo>
                  <a:cubicBezTo>
                    <a:pt x="1228743" y="994652"/>
                    <a:pt x="1212990" y="1110798"/>
                    <a:pt x="1162268" y="1202583"/>
                  </a:cubicBezTo>
                  <a:cubicBezTo>
                    <a:pt x="1111546" y="1294368"/>
                    <a:pt x="1044051" y="1409107"/>
                    <a:pt x="920137" y="1444714"/>
                  </a:cubicBezTo>
                  <a:cubicBezTo>
                    <a:pt x="796223" y="1480321"/>
                    <a:pt x="536050" y="1426198"/>
                    <a:pt x="418783" y="1416228"/>
                  </a:cubicBezTo>
                  <a:cubicBezTo>
                    <a:pt x="301516" y="1406258"/>
                    <a:pt x="265434" y="1399136"/>
                    <a:pt x="216533" y="1384893"/>
                  </a:cubicBezTo>
                  <a:cubicBezTo>
                    <a:pt x="167632" y="1370650"/>
                    <a:pt x="153719" y="1379974"/>
                    <a:pt x="125378" y="1330770"/>
                  </a:cubicBezTo>
                  <a:cubicBezTo>
                    <a:pt x="97037" y="1281566"/>
                    <a:pt x="0" y="1129838"/>
                    <a:pt x="46488" y="1089667"/>
                  </a:cubicBezTo>
                  <a:cubicBezTo>
                    <a:pt x="92976" y="1049496"/>
                    <a:pt x="284385" y="1081200"/>
                    <a:pt x="404303" y="1089746"/>
                  </a:cubicBezTo>
                  <a:cubicBezTo>
                    <a:pt x="524221" y="1098292"/>
                    <a:pt x="681534" y="1150699"/>
                    <a:pt x="765996" y="1140942"/>
                  </a:cubicBezTo>
                  <a:cubicBezTo>
                    <a:pt x="850458" y="1131185"/>
                    <a:pt x="890012" y="1082779"/>
                    <a:pt x="911073" y="1031201"/>
                  </a:cubicBezTo>
                  <a:cubicBezTo>
                    <a:pt x="932134" y="979623"/>
                    <a:pt x="913274" y="896768"/>
                    <a:pt x="892363" y="831474"/>
                  </a:cubicBezTo>
                  <a:cubicBezTo>
                    <a:pt x="871452" y="766180"/>
                    <a:pt x="833149" y="703925"/>
                    <a:pt x="785606" y="639436"/>
                  </a:cubicBezTo>
                  <a:cubicBezTo>
                    <a:pt x="738064" y="574947"/>
                    <a:pt x="607108" y="444539"/>
                    <a:pt x="607108" y="444539"/>
                  </a:cubicBezTo>
                  <a:lnTo>
                    <a:pt x="384600" y="222665"/>
                  </a:lnTo>
                  <a:cubicBezTo>
                    <a:pt x="376767" y="189431"/>
                    <a:pt x="372731" y="96852"/>
                    <a:pt x="393146" y="65992"/>
                  </a:cubicBezTo>
                  <a:cubicBezTo>
                    <a:pt x="413561" y="35132"/>
                    <a:pt x="432552" y="0"/>
                    <a:pt x="501393" y="31809"/>
                  </a:cubicBezTo>
                  <a:close/>
                </a:path>
              </a:pathLst>
            </a:custGeom>
            <a:solidFill>
              <a:srgbClr val="FFFFFF"/>
            </a:solidFill>
            <a:ln w="41275" cap="flat" cmpd="sng" algn="ctr">
              <a:solidFill>
                <a:srgbClr val="AEB7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0" name="フリーフォーム 70">
              <a:extLst>
                <a:ext uri="{FF2B5EF4-FFF2-40B4-BE49-F238E27FC236}">
                  <a16:creationId xmlns:a16="http://schemas.microsoft.com/office/drawing/2014/main" id="{2DFF6543-22C5-47EB-AC97-9820CDA2385E}"/>
                </a:ext>
              </a:extLst>
            </p:cNvPr>
            <p:cNvSpPr/>
            <p:nvPr/>
          </p:nvSpPr>
          <p:spPr bwMode="auto">
            <a:xfrm>
              <a:off x="2627832" y="2737502"/>
              <a:ext cx="654702" cy="565922"/>
            </a:xfrm>
            <a:custGeom>
              <a:avLst/>
              <a:gdLst>
                <a:gd name="connsiteX0" fmla="*/ 47002 w 654702"/>
                <a:gd name="connsiteY0" fmla="*/ 122491 h 565922"/>
                <a:gd name="connsiteX1" fmla="*/ 115368 w 654702"/>
                <a:gd name="connsiteY1" fmla="*/ 45578 h 565922"/>
                <a:gd name="connsiteX2" fmla="*/ 240706 w 654702"/>
                <a:gd name="connsiteY2" fmla="*/ 2849 h 565922"/>
                <a:gd name="connsiteX3" fmla="*/ 454351 w 654702"/>
                <a:gd name="connsiteY3" fmla="*/ 62670 h 565922"/>
                <a:gd name="connsiteX4" fmla="*/ 602478 w 654702"/>
                <a:gd name="connsiteY4" fmla="*/ 287709 h 565922"/>
                <a:gd name="connsiteX5" fmla="*/ 653753 w 654702"/>
                <a:gd name="connsiteY5" fmla="*/ 361773 h 565922"/>
                <a:gd name="connsiteX6" fmla="*/ 596781 w 654702"/>
                <a:gd name="connsiteY6" fmla="*/ 492808 h 565922"/>
                <a:gd name="connsiteX7" fmla="*/ 559749 w 654702"/>
                <a:gd name="connsiteY7" fmla="*/ 558326 h 565922"/>
                <a:gd name="connsiteX8" fmla="*/ 494232 w 654702"/>
                <a:gd name="connsiteY8" fmla="*/ 538386 h 565922"/>
                <a:gd name="connsiteX9" fmla="*/ 380288 w 654702"/>
                <a:gd name="connsiteY9" fmla="*/ 427291 h 565922"/>
                <a:gd name="connsiteX10" fmla="*/ 291981 w 654702"/>
                <a:gd name="connsiteY10" fmla="*/ 390259 h 565922"/>
                <a:gd name="connsiteX11" fmla="*/ 160946 w 654702"/>
                <a:gd name="connsiteY11" fmla="*/ 401653 h 565922"/>
                <a:gd name="connsiteX12" fmla="*/ 24213 w 654702"/>
                <a:gd name="connsiteY12" fmla="*/ 307649 h 565922"/>
                <a:gd name="connsiteX13" fmla="*/ 15667 w 654702"/>
                <a:gd name="connsiteY13" fmla="*/ 173765 h 565922"/>
                <a:gd name="connsiteX14" fmla="*/ 47002 w 654702"/>
                <a:gd name="connsiteY14" fmla="*/ 122491 h 56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702" h="565922">
                  <a:moveTo>
                    <a:pt x="47002" y="122491"/>
                  </a:moveTo>
                  <a:cubicBezTo>
                    <a:pt x="63619" y="101127"/>
                    <a:pt x="83084" y="65518"/>
                    <a:pt x="115368" y="45578"/>
                  </a:cubicBezTo>
                  <a:cubicBezTo>
                    <a:pt x="147652" y="25638"/>
                    <a:pt x="184209" y="0"/>
                    <a:pt x="240706" y="2849"/>
                  </a:cubicBezTo>
                  <a:cubicBezTo>
                    <a:pt x="297203" y="5698"/>
                    <a:pt x="394056" y="15193"/>
                    <a:pt x="454351" y="62670"/>
                  </a:cubicBezTo>
                  <a:cubicBezTo>
                    <a:pt x="514646" y="110147"/>
                    <a:pt x="569244" y="237859"/>
                    <a:pt x="602478" y="287709"/>
                  </a:cubicBezTo>
                  <a:cubicBezTo>
                    <a:pt x="635712" y="337559"/>
                    <a:pt x="654702" y="327590"/>
                    <a:pt x="653753" y="361773"/>
                  </a:cubicBezTo>
                  <a:cubicBezTo>
                    <a:pt x="652804" y="395956"/>
                    <a:pt x="612448" y="460049"/>
                    <a:pt x="596781" y="492808"/>
                  </a:cubicBezTo>
                  <a:cubicBezTo>
                    <a:pt x="581114" y="525567"/>
                    <a:pt x="576841" y="550730"/>
                    <a:pt x="559749" y="558326"/>
                  </a:cubicBezTo>
                  <a:cubicBezTo>
                    <a:pt x="542658" y="565922"/>
                    <a:pt x="524142" y="560225"/>
                    <a:pt x="494232" y="538386"/>
                  </a:cubicBezTo>
                  <a:cubicBezTo>
                    <a:pt x="464322" y="516547"/>
                    <a:pt x="413996" y="451979"/>
                    <a:pt x="380288" y="427291"/>
                  </a:cubicBezTo>
                  <a:cubicBezTo>
                    <a:pt x="346580" y="402603"/>
                    <a:pt x="328538" y="394532"/>
                    <a:pt x="291981" y="390259"/>
                  </a:cubicBezTo>
                  <a:cubicBezTo>
                    <a:pt x="255424" y="385986"/>
                    <a:pt x="205574" y="415421"/>
                    <a:pt x="160946" y="401653"/>
                  </a:cubicBezTo>
                  <a:cubicBezTo>
                    <a:pt x="116318" y="387885"/>
                    <a:pt x="48426" y="345630"/>
                    <a:pt x="24213" y="307649"/>
                  </a:cubicBezTo>
                  <a:cubicBezTo>
                    <a:pt x="0" y="269668"/>
                    <a:pt x="12818" y="203675"/>
                    <a:pt x="15667" y="173765"/>
                  </a:cubicBezTo>
                  <a:cubicBezTo>
                    <a:pt x="18516" y="143855"/>
                    <a:pt x="30385" y="143856"/>
                    <a:pt x="47002" y="122491"/>
                  </a:cubicBezTo>
                  <a:close/>
                </a:path>
              </a:pathLst>
            </a:custGeom>
            <a:solidFill>
              <a:srgbClr val="FFCCA3"/>
            </a:solidFill>
            <a:ln w="31750" cap="flat" cmpd="sng" algn="ctr">
              <a:solidFill>
                <a:srgbClr val="1A101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F11824F-5108-4130-A9E5-6D21A14AB937}"/>
              </a:ext>
            </a:extLst>
          </p:cNvPr>
          <p:cNvGrpSpPr/>
          <p:nvPr/>
        </p:nvGrpSpPr>
        <p:grpSpPr>
          <a:xfrm>
            <a:off x="9019975" y="2137599"/>
            <a:ext cx="1507359" cy="1988801"/>
            <a:chOff x="2627832" y="2737502"/>
            <a:chExt cx="1403892" cy="1821679"/>
          </a:xfrm>
        </p:grpSpPr>
        <p:sp>
          <p:nvSpPr>
            <p:cNvPr id="26" name="フリーフォーム 72">
              <a:extLst>
                <a:ext uri="{FF2B5EF4-FFF2-40B4-BE49-F238E27FC236}">
                  <a16:creationId xmlns:a16="http://schemas.microsoft.com/office/drawing/2014/main" id="{E55CAF25-ADA9-4F72-A4AB-C795F9735FF1}"/>
                </a:ext>
              </a:extLst>
            </p:cNvPr>
            <p:cNvSpPr/>
            <p:nvPr/>
          </p:nvSpPr>
          <p:spPr bwMode="auto">
            <a:xfrm>
              <a:off x="2802981" y="3078860"/>
              <a:ext cx="1228743" cy="1480321"/>
            </a:xfrm>
            <a:custGeom>
              <a:avLst/>
              <a:gdLst>
                <a:gd name="connsiteX0" fmla="*/ 404026 w 1114751"/>
                <a:gd name="connsiteY0" fmla="*/ 31809 h 1480321"/>
                <a:gd name="connsiteX1" fmla="*/ 708826 w 1114751"/>
                <a:gd name="connsiteY1" fmla="*/ 256848 h 1480321"/>
                <a:gd name="connsiteX2" fmla="*/ 928168 w 1114751"/>
                <a:gd name="connsiteY2" fmla="*/ 436310 h 1480321"/>
                <a:gd name="connsiteX3" fmla="*/ 1039263 w 1114751"/>
                <a:gd name="connsiteY3" fmla="*/ 598680 h 1480321"/>
                <a:gd name="connsiteX4" fmla="*/ 1110478 w 1114751"/>
                <a:gd name="connsiteY4" fmla="*/ 860751 h 1480321"/>
                <a:gd name="connsiteX5" fmla="*/ 1064901 w 1114751"/>
                <a:gd name="connsiteY5" fmla="*/ 1202583 h 1480321"/>
                <a:gd name="connsiteX6" fmla="*/ 822770 w 1114751"/>
                <a:gd name="connsiteY6" fmla="*/ 1444714 h 1480321"/>
                <a:gd name="connsiteX7" fmla="*/ 321416 w 1114751"/>
                <a:gd name="connsiteY7" fmla="*/ 1416228 h 1480321"/>
                <a:gd name="connsiteX8" fmla="*/ 119166 w 1114751"/>
                <a:gd name="connsiteY8" fmla="*/ 1384893 h 1480321"/>
                <a:gd name="connsiteX9" fmla="*/ 28011 w 1114751"/>
                <a:gd name="connsiteY9" fmla="*/ 1330770 h 1480321"/>
                <a:gd name="connsiteX10" fmla="*/ 42254 w 1114751"/>
                <a:gd name="connsiteY10" fmla="*/ 1199734 h 1480321"/>
                <a:gd name="connsiteX11" fmla="*/ 281536 w 1114751"/>
                <a:gd name="connsiteY11" fmla="*/ 1208280 h 1480321"/>
                <a:gd name="connsiteX12" fmla="*/ 634762 w 1114751"/>
                <a:gd name="connsiteY12" fmla="*/ 1251009 h 1480321"/>
                <a:gd name="connsiteX13" fmla="*/ 802830 w 1114751"/>
                <a:gd name="connsiteY13" fmla="*/ 1216826 h 1480321"/>
                <a:gd name="connsiteX14" fmla="*/ 896833 w 1114751"/>
                <a:gd name="connsiteY14" fmla="*/ 1014576 h 1480321"/>
                <a:gd name="connsiteX15" fmla="*/ 871196 w 1114751"/>
                <a:gd name="connsiteY15" fmla="*/ 746807 h 1480321"/>
                <a:gd name="connsiteX16" fmla="*/ 748706 w 1114751"/>
                <a:gd name="connsiteY16" fmla="*/ 570194 h 1480321"/>
                <a:gd name="connsiteX17" fmla="*/ 543607 w 1114751"/>
                <a:gd name="connsiteY17" fmla="*/ 410673 h 1480321"/>
                <a:gd name="connsiteX18" fmla="*/ 352751 w 1114751"/>
                <a:gd name="connsiteY18" fmla="*/ 265394 h 1480321"/>
                <a:gd name="connsiteX19" fmla="*/ 287233 w 1114751"/>
                <a:gd name="connsiteY19" fmla="*/ 222665 h 1480321"/>
                <a:gd name="connsiteX20" fmla="*/ 295779 w 1114751"/>
                <a:gd name="connsiteY20" fmla="*/ 65992 h 1480321"/>
                <a:gd name="connsiteX21" fmla="*/ 404026 w 1114751"/>
                <a:gd name="connsiteY21" fmla="*/ 31809 h 1480321"/>
                <a:gd name="connsiteX0" fmla="*/ 408260 w 1118985"/>
                <a:gd name="connsiteY0" fmla="*/ 31809 h 1480321"/>
                <a:gd name="connsiteX1" fmla="*/ 713060 w 1118985"/>
                <a:gd name="connsiteY1" fmla="*/ 256848 h 1480321"/>
                <a:gd name="connsiteX2" fmla="*/ 932402 w 1118985"/>
                <a:gd name="connsiteY2" fmla="*/ 436310 h 1480321"/>
                <a:gd name="connsiteX3" fmla="*/ 1043497 w 1118985"/>
                <a:gd name="connsiteY3" fmla="*/ 598680 h 1480321"/>
                <a:gd name="connsiteX4" fmla="*/ 1114712 w 1118985"/>
                <a:gd name="connsiteY4" fmla="*/ 860751 h 1480321"/>
                <a:gd name="connsiteX5" fmla="*/ 1069135 w 1118985"/>
                <a:gd name="connsiteY5" fmla="*/ 1202583 h 1480321"/>
                <a:gd name="connsiteX6" fmla="*/ 827004 w 1118985"/>
                <a:gd name="connsiteY6" fmla="*/ 1444714 h 1480321"/>
                <a:gd name="connsiteX7" fmla="*/ 325650 w 1118985"/>
                <a:gd name="connsiteY7" fmla="*/ 1416228 h 1480321"/>
                <a:gd name="connsiteX8" fmla="*/ 123400 w 1118985"/>
                <a:gd name="connsiteY8" fmla="*/ 1384893 h 1480321"/>
                <a:gd name="connsiteX9" fmla="*/ 32245 w 1118985"/>
                <a:gd name="connsiteY9" fmla="*/ 1330770 h 1480321"/>
                <a:gd name="connsiteX10" fmla="*/ 46488 w 1118985"/>
                <a:gd name="connsiteY10" fmla="*/ 1199734 h 1480321"/>
                <a:gd name="connsiteX11" fmla="*/ 311170 w 1118985"/>
                <a:gd name="connsiteY11" fmla="*/ 1089746 h 1480321"/>
                <a:gd name="connsiteX12" fmla="*/ 638996 w 1118985"/>
                <a:gd name="connsiteY12" fmla="*/ 1251009 h 1480321"/>
                <a:gd name="connsiteX13" fmla="*/ 807064 w 1118985"/>
                <a:gd name="connsiteY13" fmla="*/ 1216826 h 1480321"/>
                <a:gd name="connsiteX14" fmla="*/ 901067 w 1118985"/>
                <a:gd name="connsiteY14" fmla="*/ 1014576 h 1480321"/>
                <a:gd name="connsiteX15" fmla="*/ 875430 w 1118985"/>
                <a:gd name="connsiteY15" fmla="*/ 746807 h 1480321"/>
                <a:gd name="connsiteX16" fmla="*/ 752940 w 1118985"/>
                <a:gd name="connsiteY16" fmla="*/ 570194 h 1480321"/>
                <a:gd name="connsiteX17" fmla="*/ 547841 w 1118985"/>
                <a:gd name="connsiteY17" fmla="*/ 410673 h 1480321"/>
                <a:gd name="connsiteX18" fmla="*/ 356985 w 1118985"/>
                <a:gd name="connsiteY18" fmla="*/ 265394 h 1480321"/>
                <a:gd name="connsiteX19" fmla="*/ 291467 w 1118985"/>
                <a:gd name="connsiteY19" fmla="*/ 222665 h 1480321"/>
                <a:gd name="connsiteX20" fmla="*/ 300013 w 1118985"/>
                <a:gd name="connsiteY20" fmla="*/ 65992 h 1480321"/>
                <a:gd name="connsiteX21" fmla="*/ 408260 w 1118985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32129 w 1212118"/>
                <a:gd name="connsiteY12" fmla="*/ 1251009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968563 w 1212118"/>
                <a:gd name="connsiteY14" fmla="*/ 746807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40143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136630 w 1212118"/>
                <a:gd name="connsiteY2" fmla="*/ 598680 h 1480321"/>
                <a:gd name="connsiteX3" fmla="*/ 1207845 w 1212118"/>
                <a:gd name="connsiteY3" fmla="*/ 860751 h 1480321"/>
                <a:gd name="connsiteX4" fmla="*/ 1162268 w 1212118"/>
                <a:gd name="connsiteY4" fmla="*/ 1202583 h 1480321"/>
                <a:gd name="connsiteX5" fmla="*/ 920137 w 1212118"/>
                <a:gd name="connsiteY5" fmla="*/ 1444714 h 1480321"/>
                <a:gd name="connsiteX6" fmla="*/ 418783 w 1212118"/>
                <a:gd name="connsiteY6" fmla="*/ 1416228 h 1480321"/>
                <a:gd name="connsiteX7" fmla="*/ 216533 w 1212118"/>
                <a:gd name="connsiteY7" fmla="*/ 1384893 h 1480321"/>
                <a:gd name="connsiteX8" fmla="*/ 125378 w 1212118"/>
                <a:gd name="connsiteY8" fmla="*/ 1330770 h 1480321"/>
                <a:gd name="connsiteX9" fmla="*/ 46488 w 1212118"/>
                <a:gd name="connsiteY9" fmla="*/ 1089667 h 1480321"/>
                <a:gd name="connsiteX10" fmla="*/ 404303 w 1212118"/>
                <a:gd name="connsiteY10" fmla="*/ 1089746 h 1480321"/>
                <a:gd name="connsiteX11" fmla="*/ 765996 w 1212118"/>
                <a:gd name="connsiteY11" fmla="*/ 1140942 h 1480321"/>
                <a:gd name="connsiteX12" fmla="*/ 911073 w 1212118"/>
                <a:gd name="connsiteY12" fmla="*/ 1031201 h 1480321"/>
                <a:gd name="connsiteX13" fmla="*/ 892363 w 1212118"/>
                <a:gd name="connsiteY13" fmla="*/ 831474 h 1480321"/>
                <a:gd name="connsiteX14" fmla="*/ 785606 w 1212118"/>
                <a:gd name="connsiteY14" fmla="*/ 639436 h 1480321"/>
                <a:gd name="connsiteX15" fmla="*/ 607108 w 1212118"/>
                <a:gd name="connsiteY15" fmla="*/ 444539 h 1480321"/>
                <a:gd name="connsiteX16" fmla="*/ 384600 w 1212118"/>
                <a:gd name="connsiteY16" fmla="*/ 222665 h 1480321"/>
                <a:gd name="connsiteX17" fmla="*/ 393146 w 1212118"/>
                <a:gd name="connsiteY17" fmla="*/ 65992 h 1480321"/>
                <a:gd name="connsiteX18" fmla="*/ 501393 w 1212118"/>
                <a:gd name="connsiteY18" fmla="*/ 31809 h 1480321"/>
                <a:gd name="connsiteX0" fmla="*/ 501393 w 1228743"/>
                <a:gd name="connsiteY0" fmla="*/ 31809 h 1480321"/>
                <a:gd name="connsiteX1" fmla="*/ 806193 w 1228743"/>
                <a:gd name="connsiteY1" fmla="*/ 256848 h 1480321"/>
                <a:gd name="connsiteX2" fmla="*/ 1136630 w 1228743"/>
                <a:gd name="connsiteY2" fmla="*/ 598680 h 1480321"/>
                <a:gd name="connsiteX3" fmla="*/ 1224470 w 1228743"/>
                <a:gd name="connsiteY3" fmla="*/ 894002 h 1480321"/>
                <a:gd name="connsiteX4" fmla="*/ 1162268 w 1228743"/>
                <a:gd name="connsiteY4" fmla="*/ 1202583 h 1480321"/>
                <a:gd name="connsiteX5" fmla="*/ 920137 w 1228743"/>
                <a:gd name="connsiteY5" fmla="*/ 1444714 h 1480321"/>
                <a:gd name="connsiteX6" fmla="*/ 418783 w 1228743"/>
                <a:gd name="connsiteY6" fmla="*/ 1416228 h 1480321"/>
                <a:gd name="connsiteX7" fmla="*/ 216533 w 1228743"/>
                <a:gd name="connsiteY7" fmla="*/ 1384893 h 1480321"/>
                <a:gd name="connsiteX8" fmla="*/ 125378 w 1228743"/>
                <a:gd name="connsiteY8" fmla="*/ 1330770 h 1480321"/>
                <a:gd name="connsiteX9" fmla="*/ 46488 w 1228743"/>
                <a:gd name="connsiteY9" fmla="*/ 1089667 h 1480321"/>
                <a:gd name="connsiteX10" fmla="*/ 404303 w 1228743"/>
                <a:gd name="connsiteY10" fmla="*/ 1089746 h 1480321"/>
                <a:gd name="connsiteX11" fmla="*/ 765996 w 1228743"/>
                <a:gd name="connsiteY11" fmla="*/ 1140942 h 1480321"/>
                <a:gd name="connsiteX12" fmla="*/ 911073 w 1228743"/>
                <a:gd name="connsiteY12" fmla="*/ 1031201 h 1480321"/>
                <a:gd name="connsiteX13" fmla="*/ 892363 w 1228743"/>
                <a:gd name="connsiteY13" fmla="*/ 831474 h 1480321"/>
                <a:gd name="connsiteX14" fmla="*/ 785606 w 1228743"/>
                <a:gd name="connsiteY14" fmla="*/ 639436 h 1480321"/>
                <a:gd name="connsiteX15" fmla="*/ 607108 w 1228743"/>
                <a:gd name="connsiteY15" fmla="*/ 444539 h 1480321"/>
                <a:gd name="connsiteX16" fmla="*/ 384600 w 1228743"/>
                <a:gd name="connsiteY16" fmla="*/ 222665 h 1480321"/>
                <a:gd name="connsiteX17" fmla="*/ 393146 w 1228743"/>
                <a:gd name="connsiteY17" fmla="*/ 65992 h 1480321"/>
                <a:gd name="connsiteX18" fmla="*/ 501393 w 1228743"/>
                <a:gd name="connsiteY18" fmla="*/ 31809 h 14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8743" h="1480321">
                  <a:moveTo>
                    <a:pt x="501393" y="31809"/>
                  </a:moveTo>
                  <a:cubicBezTo>
                    <a:pt x="570234" y="63618"/>
                    <a:pt x="700320" y="162370"/>
                    <a:pt x="806193" y="256848"/>
                  </a:cubicBezTo>
                  <a:cubicBezTo>
                    <a:pt x="912066" y="351326"/>
                    <a:pt x="1066917" y="492488"/>
                    <a:pt x="1136630" y="598680"/>
                  </a:cubicBezTo>
                  <a:cubicBezTo>
                    <a:pt x="1206343" y="704872"/>
                    <a:pt x="1220197" y="793352"/>
                    <a:pt x="1224470" y="894002"/>
                  </a:cubicBezTo>
                  <a:cubicBezTo>
                    <a:pt x="1228743" y="994652"/>
                    <a:pt x="1212990" y="1110798"/>
                    <a:pt x="1162268" y="1202583"/>
                  </a:cubicBezTo>
                  <a:cubicBezTo>
                    <a:pt x="1111546" y="1294368"/>
                    <a:pt x="1044051" y="1409107"/>
                    <a:pt x="920137" y="1444714"/>
                  </a:cubicBezTo>
                  <a:cubicBezTo>
                    <a:pt x="796223" y="1480321"/>
                    <a:pt x="536050" y="1426198"/>
                    <a:pt x="418783" y="1416228"/>
                  </a:cubicBezTo>
                  <a:cubicBezTo>
                    <a:pt x="301516" y="1406258"/>
                    <a:pt x="265434" y="1399136"/>
                    <a:pt x="216533" y="1384893"/>
                  </a:cubicBezTo>
                  <a:cubicBezTo>
                    <a:pt x="167632" y="1370650"/>
                    <a:pt x="153719" y="1379974"/>
                    <a:pt x="125378" y="1330770"/>
                  </a:cubicBezTo>
                  <a:cubicBezTo>
                    <a:pt x="97037" y="1281566"/>
                    <a:pt x="0" y="1129838"/>
                    <a:pt x="46488" y="1089667"/>
                  </a:cubicBezTo>
                  <a:cubicBezTo>
                    <a:pt x="92976" y="1049496"/>
                    <a:pt x="284385" y="1081200"/>
                    <a:pt x="404303" y="1089746"/>
                  </a:cubicBezTo>
                  <a:cubicBezTo>
                    <a:pt x="524221" y="1098292"/>
                    <a:pt x="681534" y="1150699"/>
                    <a:pt x="765996" y="1140942"/>
                  </a:cubicBezTo>
                  <a:cubicBezTo>
                    <a:pt x="850458" y="1131185"/>
                    <a:pt x="890012" y="1082779"/>
                    <a:pt x="911073" y="1031201"/>
                  </a:cubicBezTo>
                  <a:cubicBezTo>
                    <a:pt x="932134" y="979623"/>
                    <a:pt x="913274" y="896768"/>
                    <a:pt x="892363" y="831474"/>
                  </a:cubicBezTo>
                  <a:cubicBezTo>
                    <a:pt x="871452" y="766180"/>
                    <a:pt x="833149" y="703925"/>
                    <a:pt x="785606" y="639436"/>
                  </a:cubicBezTo>
                  <a:cubicBezTo>
                    <a:pt x="738064" y="574947"/>
                    <a:pt x="607108" y="444539"/>
                    <a:pt x="607108" y="444539"/>
                  </a:cubicBezTo>
                  <a:lnTo>
                    <a:pt x="384600" y="222665"/>
                  </a:lnTo>
                  <a:cubicBezTo>
                    <a:pt x="376767" y="189431"/>
                    <a:pt x="372731" y="96852"/>
                    <a:pt x="393146" y="65992"/>
                  </a:cubicBezTo>
                  <a:cubicBezTo>
                    <a:pt x="413561" y="35132"/>
                    <a:pt x="432552" y="0"/>
                    <a:pt x="501393" y="31809"/>
                  </a:cubicBezTo>
                  <a:close/>
                </a:path>
              </a:pathLst>
            </a:custGeom>
            <a:solidFill>
              <a:srgbClr val="C88764"/>
            </a:solidFill>
            <a:ln w="31750" cap="flat" cmpd="sng" algn="ctr">
              <a:solidFill>
                <a:schemeClr val="tx1"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8" name="フリーフォーム 70">
              <a:extLst>
                <a:ext uri="{FF2B5EF4-FFF2-40B4-BE49-F238E27FC236}">
                  <a16:creationId xmlns:a16="http://schemas.microsoft.com/office/drawing/2014/main" id="{D7606B00-1286-44A7-AB2A-5215BDE132E9}"/>
                </a:ext>
              </a:extLst>
            </p:cNvPr>
            <p:cNvSpPr/>
            <p:nvPr/>
          </p:nvSpPr>
          <p:spPr bwMode="auto">
            <a:xfrm>
              <a:off x="2627832" y="2737502"/>
              <a:ext cx="654702" cy="565922"/>
            </a:xfrm>
            <a:custGeom>
              <a:avLst/>
              <a:gdLst>
                <a:gd name="connsiteX0" fmla="*/ 47002 w 654702"/>
                <a:gd name="connsiteY0" fmla="*/ 122491 h 565922"/>
                <a:gd name="connsiteX1" fmla="*/ 115368 w 654702"/>
                <a:gd name="connsiteY1" fmla="*/ 45578 h 565922"/>
                <a:gd name="connsiteX2" fmla="*/ 240706 w 654702"/>
                <a:gd name="connsiteY2" fmla="*/ 2849 h 565922"/>
                <a:gd name="connsiteX3" fmla="*/ 454351 w 654702"/>
                <a:gd name="connsiteY3" fmla="*/ 62670 h 565922"/>
                <a:gd name="connsiteX4" fmla="*/ 602478 w 654702"/>
                <a:gd name="connsiteY4" fmla="*/ 287709 h 565922"/>
                <a:gd name="connsiteX5" fmla="*/ 653753 w 654702"/>
                <a:gd name="connsiteY5" fmla="*/ 361773 h 565922"/>
                <a:gd name="connsiteX6" fmla="*/ 596781 w 654702"/>
                <a:gd name="connsiteY6" fmla="*/ 492808 h 565922"/>
                <a:gd name="connsiteX7" fmla="*/ 559749 w 654702"/>
                <a:gd name="connsiteY7" fmla="*/ 558326 h 565922"/>
                <a:gd name="connsiteX8" fmla="*/ 494232 w 654702"/>
                <a:gd name="connsiteY8" fmla="*/ 538386 h 565922"/>
                <a:gd name="connsiteX9" fmla="*/ 380288 w 654702"/>
                <a:gd name="connsiteY9" fmla="*/ 427291 h 565922"/>
                <a:gd name="connsiteX10" fmla="*/ 291981 w 654702"/>
                <a:gd name="connsiteY10" fmla="*/ 390259 h 565922"/>
                <a:gd name="connsiteX11" fmla="*/ 160946 w 654702"/>
                <a:gd name="connsiteY11" fmla="*/ 401653 h 565922"/>
                <a:gd name="connsiteX12" fmla="*/ 24213 w 654702"/>
                <a:gd name="connsiteY12" fmla="*/ 307649 h 565922"/>
                <a:gd name="connsiteX13" fmla="*/ 15667 w 654702"/>
                <a:gd name="connsiteY13" fmla="*/ 173765 h 565922"/>
                <a:gd name="connsiteX14" fmla="*/ 47002 w 654702"/>
                <a:gd name="connsiteY14" fmla="*/ 122491 h 56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702" h="565922">
                  <a:moveTo>
                    <a:pt x="47002" y="122491"/>
                  </a:moveTo>
                  <a:cubicBezTo>
                    <a:pt x="63619" y="101127"/>
                    <a:pt x="83084" y="65518"/>
                    <a:pt x="115368" y="45578"/>
                  </a:cubicBezTo>
                  <a:cubicBezTo>
                    <a:pt x="147652" y="25638"/>
                    <a:pt x="184209" y="0"/>
                    <a:pt x="240706" y="2849"/>
                  </a:cubicBezTo>
                  <a:cubicBezTo>
                    <a:pt x="297203" y="5698"/>
                    <a:pt x="394056" y="15193"/>
                    <a:pt x="454351" y="62670"/>
                  </a:cubicBezTo>
                  <a:cubicBezTo>
                    <a:pt x="514646" y="110147"/>
                    <a:pt x="569244" y="237859"/>
                    <a:pt x="602478" y="287709"/>
                  </a:cubicBezTo>
                  <a:cubicBezTo>
                    <a:pt x="635712" y="337559"/>
                    <a:pt x="654702" y="327590"/>
                    <a:pt x="653753" y="361773"/>
                  </a:cubicBezTo>
                  <a:cubicBezTo>
                    <a:pt x="652804" y="395956"/>
                    <a:pt x="612448" y="460049"/>
                    <a:pt x="596781" y="492808"/>
                  </a:cubicBezTo>
                  <a:cubicBezTo>
                    <a:pt x="581114" y="525567"/>
                    <a:pt x="576841" y="550730"/>
                    <a:pt x="559749" y="558326"/>
                  </a:cubicBezTo>
                  <a:cubicBezTo>
                    <a:pt x="542658" y="565922"/>
                    <a:pt x="524142" y="560225"/>
                    <a:pt x="494232" y="538386"/>
                  </a:cubicBezTo>
                  <a:cubicBezTo>
                    <a:pt x="464322" y="516547"/>
                    <a:pt x="413996" y="451979"/>
                    <a:pt x="380288" y="427291"/>
                  </a:cubicBezTo>
                  <a:cubicBezTo>
                    <a:pt x="346580" y="402603"/>
                    <a:pt x="328538" y="394532"/>
                    <a:pt x="291981" y="390259"/>
                  </a:cubicBezTo>
                  <a:cubicBezTo>
                    <a:pt x="255424" y="385986"/>
                    <a:pt x="205574" y="415421"/>
                    <a:pt x="160946" y="401653"/>
                  </a:cubicBezTo>
                  <a:cubicBezTo>
                    <a:pt x="116318" y="387885"/>
                    <a:pt x="48426" y="345630"/>
                    <a:pt x="24213" y="307649"/>
                  </a:cubicBezTo>
                  <a:cubicBezTo>
                    <a:pt x="0" y="269668"/>
                    <a:pt x="12818" y="203675"/>
                    <a:pt x="15667" y="173765"/>
                  </a:cubicBezTo>
                  <a:cubicBezTo>
                    <a:pt x="18516" y="143855"/>
                    <a:pt x="30385" y="143856"/>
                    <a:pt x="47002" y="122491"/>
                  </a:cubicBezTo>
                  <a:close/>
                </a:path>
              </a:pathLst>
            </a:custGeom>
            <a:solidFill>
              <a:srgbClr val="FFCAA0"/>
            </a:solidFill>
            <a:ln w="31750" cap="flat" cmpd="sng" algn="ctr">
              <a:solidFill>
                <a:schemeClr val="tx1">
                  <a:alpha val="5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14B901CD-8CED-45F5-AA8D-33966415D5A6}"/>
              </a:ext>
            </a:extLst>
          </p:cNvPr>
          <p:cNvGrpSpPr/>
          <p:nvPr/>
        </p:nvGrpSpPr>
        <p:grpSpPr>
          <a:xfrm>
            <a:off x="8913684" y="5416346"/>
            <a:ext cx="1403892" cy="1821679"/>
            <a:chOff x="2627832" y="2737502"/>
            <a:chExt cx="1403892" cy="1821679"/>
          </a:xfrm>
        </p:grpSpPr>
        <p:sp>
          <p:nvSpPr>
            <p:cNvPr id="31" name="フリーフォーム 72">
              <a:extLst>
                <a:ext uri="{FF2B5EF4-FFF2-40B4-BE49-F238E27FC236}">
                  <a16:creationId xmlns:a16="http://schemas.microsoft.com/office/drawing/2014/main" id="{92C96450-532B-4D3F-8C24-37AB276CDC26}"/>
                </a:ext>
              </a:extLst>
            </p:cNvPr>
            <p:cNvSpPr/>
            <p:nvPr/>
          </p:nvSpPr>
          <p:spPr bwMode="auto">
            <a:xfrm>
              <a:off x="2802981" y="3078860"/>
              <a:ext cx="1228743" cy="1480321"/>
            </a:xfrm>
            <a:custGeom>
              <a:avLst/>
              <a:gdLst>
                <a:gd name="connsiteX0" fmla="*/ 404026 w 1114751"/>
                <a:gd name="connsiteY0" fmla="*/ 31809 h 1480321"/>
                <a:gd name="connsiteX1" fmla="*/ 708826 w 1114751"/>
                <a:gd name="connsiteY1" fmla="*/ 256848 h 1480321"/>
                <a:gd name="connsiteX2" fmla="*/ 928168 w 1114751"/>
                <a:gd name="connsiteY2" fmla="*/ 436310 h 1480321"/>
                <a:gd name="connsiteX3" fmla="*/ 1039263 w 1114751"/>
                <a:gd name="connsiteY3" fmla="*/ 598680 h 1480321"/>
                <a:gd name="connsiteX4" fmla="*/ 1110478 w 1114751"/>
                <a:gd name="connsiteY4" fmla="*/ 860751 h 1480321"/>
                <a:gd name="connsiteX5" fmla="*/ 1064901 w 1114751"/>
                <a:gd name="connsiteY5" fmla="*/ 1202583 h 1480321"/>
                <a:gd name="connsiteX6" fmla="*/ 822770 w 1114751"/>
                <a:gd name="connsiteY6" fmla="*/ 1444714 h 1480321"/>
                <a:gd name="connsiteX7" fmla="*/ 321416 w 1114751"/>
                <a:gd name="connsiteY7" fmla="*/ 1416228 h 1480321"/>
                <a:gd name="connsiteX8" fmla="*/ 119166 w 1114751"/>
                <a:gd name="connsiteY8" fmla="*/ 1384893 h 1480321"/>
                <a:gd name="connsiteX9" fmla="*/ 28011 w 1114751"/>
                <a:gd name="connsiteY9" fmla="*/ 1330770 h 1480321"/>
                <a:gd name="connsiteX10" fmla="*/ 42254 w 1114751"/>
                <a:gd name="connsiteY10" fmla="*/ 1199734 h 1480321"/>
                <a:gd name="connsiteX11" fmla="*/ 281536 w 1114751"/>
                <a:gd name="connsiteY11" fmla="*/ 1208280 h 1480321"/>
                <a:gd name="connsiteX12" fmla="*/ 634762 w 1114751"/>
                <a:gd name="connsiteY12" fmla="*/ 1251009 h 1480321"/>
                <a:gd name="connsiteX13" fmla="*/ 802830 w 1114751"/>
                <a:gd name="connsiteY13" fmla="*/ 1216826 h 1480321"/>
                <a:gd name="connsiteX14" fmla="*/ 896833 w 1114751"/>
                <a:gd name="connsiteY14" fmla="*/ 1014576 h 1480321"/>
                <a:gd name="connsiteX15" fmla="*/ 871196 w 1114751"/>
                <a:gd name="connsiteY15" fmla="*/ 746807 h 1480321"/>
                <a:gd name="connsiteX16" fmla="*/ 748706 w 1114751"/>
                <a:gd name="connsiteY16" fmla="*/ 570194 h 1480321"/>
                <a:gd name="connsiteX17" fmla="*/ 543607 w 1114751"/>
                <a:gd name="connsiteY17" fmla="*/ 410673 h 1480321"/>
                <a:gd name="connsiteX18" fmla="*/ 352751 w 1114751"/>
                <a:gd name="connsiteY18" fmla="*/ 265394 h 1480321"/>
                <a:gd name="connsiteX19" fmla="*/ 287233 w 1114751"/>
                <a:gd name="connsiteY19" fmla="*/ 222665 h 1480321"/>
                <a:gd name="connsiteX20" fmla="*/ 295779 w 1114751"/>
                <a:gd name="connsiteY20" fmla="*/ 65992 h 1480321"/>
                <a:gd name="connsiteX21" fmla="*/ 404026 w 1114751"/>
                <a:gd name="connsiteY21" fmla="*/ 31809 h 1480321"/>
                <a:gd name="connsiteX0" fmla="*/ 408260 w 1118985"/>
                <a:gd name="connsiteY0" fmla="*/ 31809 h 1480321"/>
                <a:gd name="connsiteX1" fmla="*/ 713060 w 1118985"/>
                <a:gd name="connsiteY1" fmla="*/ 256848 h 1480321"/>
                <a:gd name="connsiteX2" fmla="*/ 932402 w 1118985"/>
                <a:gd name="connsiteY2" fmla="*/ 436310 h 1480321"/>
                <a:gd name="connsiteX3" fmla="*/ 1043497 w 1118985"/>
                <a:gd name="connsiteY3" fmla="*/ 598680 h 1480321"/>
                <a:gd name="connsiteX4" fmla="*/ 1114712 w 1118985"/>
                <a:gd name="connsiteY4" fmla="*/ 860751 h 1480321"/>
                <a:gd name="connsiteX5" fmla="*/ 1069135 w 1118985"/>
                <a:gd name="connsiteY5" fmla="*/ 1202583 h 1480321"/>
                <a:gd name="connsiteX6" fmla="*/ 827004 w 1118985"/>
                <a:gd name="connsiteY6" fmla="*/ 1444714 h 1480321"/>
                <a:gd name="connsiteX7" fmla="*/ 325650 w 1118985"/>
                <a:gd name="connsiteY7" fmla="*/ 1416228 h 1480321"/>
                <a:gd name="connsiteX8" fmla="*/ 123400 w 1118985"/>
                <a:gd name="connsiteY8" fmla="*/ 1384893 h 1480321"/>
                <a:gd name="connsiteX9" fmla="*/ 32245 w 1118985"/>
                <a:gd name="connsiteY9" fmla="*/ 1330770 h 1480321"/>
                <a:gd name="connsiteX10" fmla="*/ 46488 w 1118985"/>
                <a:gd name="connsiteY10" fmla="*/ 1199734 h 1480321"/>
                <a:gd name="connsiteX11" fmla="*/ 311170 w 1118985"/>
                <a:gd name="connsiteY11" fmla="*/ 1089746 h 1480321"/>
                <a:gd name="connsiteX12" fmla="*/ 638996 w 1118985"/>
                <a:gd name="connsiteY12" fmla="*/ 1251009 h 1480321"/>
                <a:gd name="connsiteX13" fmla="*/ 807064 w 1118985"/>
                <a:gd name="connsiteY13" fmla="*/ 1216826 h 1480321"/>
                <a:gd name="connsiteX14" fmla="*/ 901067 w 1118985"/>
                <a:gd name="connsiteY14" fmla="*/ 1014576 h 1480321"/>
                <a:gd name="connsiteX15" fmla="*/ 875430 w 1118985"/>
                <a:gd name="connsiteY15" fmla="*/ 746807 h 1480321"/>
                <a:gd name="connsiteX16" fmla="*/ 752940 w 1118985"/>
                <a:gd name="connsiteY16" fmla="*/ 570194 h 1480321"/>
                <a:gd name="connsiteX17" fmla="*/ 547841 w 1118985"/>
                <a:gd name="connsiteY17" fmla="*/ 410673 h 1480321"/>
                <a:gd name="connsiteX18" fmla="*/ 356985 w 1118985"/>
                <a:gd name="connsiteY18" fmla="*/ 265394 h 1480321"/>
                <a:gd name="connsiteX19" fmla="*/ 291467 w 1118985"/>
                <a:gd name="connsiteY19" fmla="*/ 222665 h 1480321"/>
                <a:gd name="connsiteX20" fmla="*/ 300013 w 1118985"/>
                <a:gd name="connsiteY20" fmla="*/ 65992 h 1480321"/>
                <a:gd name="connsiteX21" fmla="*/ 408260 w 1118985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32129 w 1212118"/>
                <a:gd name="connsiteY12" fmla="*/ 1251009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968563 w 1212118"/>
                <a:gd name="connsiteY14" fmla="*/ 746807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40143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136630 w 1212118"/>
                <a:gd name="connsiteY2" fmla="*/ 598680 h 1480321"/>
                <a:gd name="connsiteX3" fmla="*/ 1207845 w 1212118"/>
                <a:gd name="connsiteY3" fmla="*/ 860751 h 1480321"/>
                <a:gd name="connsiteX4" fmla="*/ 1162268 w 1212118"/>
                <a:gd name="connsiteY4" fmla="*/ 1202583 h 1480321"/>
                <a:gd name="connsiteX5" fmla="*/ 920137 w 1212118"/>
                <a:gd name="connsiteY5" fmla="*/ 1444714 h 1480321"/>
                <a:gd name="connsiteX6" fmla="*/ 418783 w 1212118"/>
                <a:gd name="connsiteY6" fmla="*/ 1416228 h 1480321"/>
                <a:gd name="connsiteX7" fmla="*/ 216533 w 1212118"/>
                <a:gd name="connsiteY7" fmla="*/ 1384893 h 1480321"/>
                <a:gd name="connsiteX8" fmla="*/ 125378 w 1212118"/>
                <a:gd name="connsiteY8" fmla="*/ 1330770 h 1480321"/>
                <a:gd name="connsiteX9" fmla="*/ 46488 w 1212118"/>
                <a:gd name="connsiteY9" fmla="*/ 1089667 h 1480321"/>
                <a:gd name="connsiteX10" fmla="*/ 404303 w 1212118"/>
                <a:gd name="connsiteY10" fmla="*/ 1089746 h 1480321"/>
                <a:gd name="connsiteX11" fmla="*/ 765996 w 1212118"/>
                <a:gd name="connsiteY11" fmla="*/ 1140942 h 1480321"/>
                <a:gd name="connsiteX12" fmla="*/ 911073 w 1212118"/>
                <a:gd name="connsiteY12" fmla="*/ 1031201 h 1480321"/>
                <a:gd name="connsiteX13" fmla="*/ 892363 w 1212118"/>
                <a:gd name="connsiteY13" fmla="*/ 831474 h 1480321"/>
                <a:gd name="connsiteX14" fmla="*/ 785606 w 1212118"/>
                <a:gd name="connsiteY14" fmla="*/ 639436 h 1480321"/>
                <a:gd name="connsiteX15" fmla="*/ 607108 w 1212118"/>
                <a:gd name="connsiteY15" fmla="*/ 444539 h 1480321"/>
                <a:gd name="connsiteX16" fmla="*/ 384600 w 1212118"/>
                <a:gd name="connsiteY16" fmla="*/ 222665 h 1480321"/>
                <a:gd name="connsiteX17" fmla="*/ 393146 w 1212118"/>
                <a:gd name="connsiteY17" fmla="*/ 65992 h 1480321"/>
                <a:gd name="connsiteX18" fmla="*/ 501393 w 1212118"/>
                <a:gd name="connsiteY18" fmla="*/ 31809 h 1480321"/>
                <a:gd name="connsiteX0" fmla="*/ 501393 w 1228743"/>
                <a:gd name="connsiteY0" fmla="*/ 31809 h 1480321"/>
                <a:gd name="connsiteX1" fmla="*/ 806193 w 1228743"/>
                <a:gd name="connsiteY1" fmla="*/ 256848 h 1480321"/>
                <a:gd name="connsiteX2" fmla="*/ 1136630 w 1228743"/>
                <a:gd name="connsiteY2" fmla="*/ 598680 h 1480321"/>
                <a:gd name="connsiteX3" fmla="*/ 1224470 w 1228743"/>
                <a:gd name="connsiteY3" fmla="*/ 894002 h 1480321"/>
                <a:gd name="connsiteX4" fmla="*/ 1162268 w 1228743"/>
                <a:gd name="connsiteY4" fmla="*/ 1202583 h 1480321"/>
                <a:gd name="connsiteX5" fmla="*/ 920137 w 1228743"/>
                <a:gd name="connsiteY5" fmla="*/ 1444714 h 1480321"/>
                <a:gd name="connsiteX6" fmla="*/ 418783 w 1228743"/>
                <a:gd name="connsiteY6" fmla="*/ 1416228 h 1480321"/>
                <a:gd name="connsiteX7" fmla="*/ 216533 w 1228743"/>
                <a:gd name="connsiteY7" fmla="*/ 1384893 h 1480321"/>
                <a:gd name="connsiteX8" fmla="*/ 125378 w 1228743"/>
                <a:gd name="connsiteY8" fmla="*/ 1330770 h 1480321"/>
                <a:gd name="connsiteX9" fmla="*/ 46488 w 1228743"/>
                <a:gd name="connsiteY9" fmla="*/ 1089667 h 1480321"/>
                <a:gd name="connsiteX10" fmla="*/ 404303 w 1228743"/>
                <a:gd name="connsiteY10" fmla="*/ 1089746 h 1480321"/>
                <a:gd name="connsiteX11" fmla="*/ 765996 w 1228743"/>
                <a:gd name="connsiteY11" fmla="*/ 1140942 h 1480321"/>
                <a:gd name="connsiteX12" fmla="*/ 911073 w 1228743"/>
                <a:gd name="connsiteY12" fmla="*/ 1031201 h 1480321"/>
                <a:gd name="connsiteX13" fmla="*/ 892363 w 1228743"/>
                <a:gd name="connsiteY13" fmla="*/ 831474 h 1480321"/>
                <a:gd name="connsiteX14" fmla="*/ 785606 w 1228743"/>
                <a:gd name="connsiteY14" fmla="*/ 639436 h 1480321"/>
                <a:gd name="connsiteX15" fmla="*/ 607108 w 1228743"/>
                <a:gd name="connsiteY15" fmla="*/ 444539 h 1480321"/>
                <a:gd name="connsiteX16" fmla="*/ 384600 w 1228743"/>
                <a:gd name="connsiteY16" fmla="*/ 222665 h 1480321"/>
                <a:gd name="connsiteX17" fmla="*/ 393146 w 1228743"/>
                <a:gd name="connsiteY17" fmla="*/ 65992 h 1480321"/>
                <a:gd name="connsiteX18" fmla="*/ 501393 w 1228743"/>
                <a:gd name="connsiteY18" fmla="*/ 31809 h 14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8743" h="1480321">
                  <a:moveTo>
                    <a:pt x="501393" y="31809"/>
                  </a:moveTo>
                  <a:cubicBezTo>
                    <a:pt x="570234" y="63618"/>
                    <a:pt x="700320" y="162370"/>
                    <a:pt x="806193" y="256848"/>
                  </a:cubicBezTo>
                  <a:cubicBezTo>
                    <a:pt x="912066" y="351326"/>
                    <a:pt x="1066917" y="492488"/>
                    <a:pt x="1136630" y="598680"/>
                  </a:cubicBezTo>
                  <a:cubicBezTo>
                    <a:pt x="1206343" y="704872"/>
                    <a:pt x="1220197" y="793352"/>
                    <a:pt x="1224470" y="894002"/>
                  </a:cubicBezTo>
                  <a:cubicBezTo>
                    <a:pt x="1228743" y="994652"/>
                    <a:pt x="1212990" y="1110798"/>
                    <a:pt x="1162268" y="1202583"/>
                  </a:cubicBezTo>
                  <a:cubicBezTo>
                    <a:pt x="1111546" y="1294368"/>
                    <a:pt x="1044051" y="1409107"/>
                    <a:pt x="920137" y="1444714"/>
                  </a:cubicBezTo>
                  <a:cubicBezTo>
                    <a:pt x="796223" y="1480321"/>
                    <a:pt x="536050" y="1426198"/>
                    <a:pt x="418783" y="1416228"/>
                  </a:cubicBezTo>
                  <a:cubicBezTo>
                    <a:pt x="301516" y="1406258"/>
                    <a:pt x="265434" y="1399136"/>
                    <a:pt x="216533" y="1384893"/>
                  </a:cubicBezTo>
                  <a:cubicBezTo>
                    <a:pt x="167632" y="1370650"/>
                    <a:pt x="153719" y="1379974"/>
                    <a:pt x="125378" y="1330770"/>
                  </a:cubicBezTo>
                  <a:cubicBezTo>
                    <a:pt x="97037" y="1281566"/>
                    <a:pt x="0" y="1129838"/>
                    <a:pt x="46488" y="1089667"/>
                  </a:cubicBezTo>
                  <a:cubicBezTo>
                    <a:pt x="92976" y="1049496"/>
                    <a:pt x="284385" y="1081200"/>
                    <a:pt x="404303" y="1089746"/>
                  </a:cubicBezTo>
                  <a:cubicBezTo>
                    <a:pt x="524221" y="1098292"/>
                    <a:pt x="681534" y="1150699"/>
                    <a:pt x="765996" y="1140942"/>
                  </a:cubicBezTo>
                  <a:cubicBezTo>
                    <a:pt x="850458" y="1131185"/>
                    <a:pt x="890012" y="1082779"/>
                    <a:pt x="911073" y="1031201"/>
                  </a:cubicBezTo>
                  <a:cubicBezTo>
                    <a:pt x="932134" y="979623"/>
                    <a:pt x="913274" y="896768"/>
                    <a:pt x="892363" y="831474"/>
                  </a:cubicBezTo>
                  <a:cubicBezTo>
                    <a:pt x="871452" y="766180"/>
                    <a:pt x="833149" y="703925"/>
                    <a:pt x="785606" y="639436"/>
                  </a:cubicBezTo>
                  <a:cubicBezTo>
                    <a:pt x="738064" y="574947"/>
                    <a:pt x="607108" y="444539"/>
                    <a:pt x="607108" y="444539"/>
                  </a:cubicBezTo>
                  <a:lnTo>
                    <a:pt x="384600" y="222665"/>
                  </a:lnTo>
                  <a:cubicBezTo>
                    <a:pt x="376767" y="189431"/>
                    <a:pt x="372731" y="96852"/>
                    <a:pt x="393146" y="65992"/>
                  </a:cubicBezTo>
                  <a:cubicBezTo>
                    <a:pt x="413561" y="35132"/>
                    <a:pt x="432552" y="0"/>
                    <a:pt x="501393" y="31809"/>
                  </a:cubicBezTo>
                  <a:close/>
                </a:path>
              </a:pathLst>
            </a:custGeom>
            <a:solidFill>
              <a:srgbClr val="89C36A"/>
            </a:solidFill>
            <a:ln w="44450" cap="flat" cmpd="sng" algn="ctr">
              <a:solidFill>
                <a:srgbClr val="60955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2" name="フリーフォーム 70">
              <a:extLst>
                <a:ext uri="{FF2B5EF4-FFF2-40B4-BE49-F238E27FC236}">
                  <a16:creationId xmlns:a16="http://schemas.microsoft.com/office/drawing/2014/main" id="{AD3C45FB-92BB-44B3-A1E6-6B395DD876DF}"/>
                </a:ext>
              </a:extLst>
            </p:cNvPr>
            <p:cNvSpPr/>
            <p:nvPr/>
          </p:nvSpPr>
          <p:spPr bwMode="auto">
            <a:xfrm>
              <a:off x="2627832" y="2737502"/>
              <a:ext cx="654702" cy="565922"/>
            </a:xfrm>
            <a:custGeom>
              <a:avLst/>
              <a:gdLst>
                <a:gd name="connsiteX0" fmla="*/ 47002 w 654702"/>
                <a:gd name="connsiteY0" fmla="*/ 122491 h 565922"/>
                <a:gd name="connsiteX1" fmla="*/ 115368 w 654702"/>
                <a:gd name="connsiteY1" fmla="*/ 45578 h 565922"/>
                <a:gd name="connsiteX2" fmla="*/ 240706 w 654702"/>
                <a:gd name="connsiteY2" fmla="*/ 2849 h 565922"/>
                <a:gd name="connsiteX3" fmla="*/ 454351 w 654702"/>
                <a:gd name="connsiteY3" fmla="*/ 62670 h 565922"/>
                <a:gd name="connsiteX4" fmla="*/ 602478 w 654702"/>
                <a:gd name="connsiteY4" fmla="*/ 287709 h 565922"/>
                <a:gd name="connsiteX5" fmla="*/ 653753 w 654702"/>
                <a:gd name="connsiteY5" fmla="*/ 361773 h 565922"/>
                <a:gd name="connsiteX6" fmla="*/ 596781 w 654702"/>
                <a:gd name="connsiteY6" fmla="*/ 492808 h 565922"/>
                <a:gd name="connsiteX7" fmla="*/ 559749 w 654702"/>
                <a:gd name="connsiteY7" fmla="*/ 558326 h 565922"/>
                <a:gd name="connsiteX8" fmla="*/ 494232 w 654702"/>
                <a:gd name="connsiteY8" fmla="*/ 538386 h 565922"/>
                <a:gd name="connsiteX9" fmla="*/ 380288 w 654702"/>
                <a:gd name="connsiteY9" fmla="*/ 427291 h 565922"/>
                <a:gd name="connsiteX10" fmla="*/ 291981 w 654702"/>
                <a:gd name="connsiteY10" fmla="*/ 390259 h 565922"/>
                <a:gd name="connsiteX11" fmla="*/ 160946 w 654702"/>
                <a:gd name="connsiteY11" fmla="*/ 401653 h 565922"/>
                <a:gd name="connsiteX12" fmla="*/ 24213 w 654702"/>
                <a:gd name="connsiteY12" fmla="*/ 307649 h 565922"/>
                <a:gd name="connsiteX13" fmla="*/ 15667 w 654702"/>
                <a:gd name="connsiteY13" fmla="*/ 173765 h 565922"/>
                <a:gd name="connsiteX14" fmla="*/ 47002 w 654702"/>
                <a:gd name="connsiteY14" fmla="*/ 122491 h 56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702" h="565922">
                  <a:moveTo>
                    <a:pt x="47002" y="122491"/>
                  </a:moveTo>
                  <a:cubicBezTo>
                    <a:pt x="63619" y="101127"/>
                    <a:pt x="83084" y="65518"/>
                    <a:pt x="115368" y="45578"/>
                  </a:cubicBezTo>
                  <a:cubicBezTo>
                    <a:pt x="147652" y="25638"/>
                    <a:pt x="184209" y="0"/>
                    <a:pt x="240706" y="2849"/>
                  </a:cubicBezTo>
                  <a:cubicBezTo>
                    <a:pt x="297203" y="5698"/>
                    <a:pt x="394056" y="15193"/>
                    <a:pt x="454351" y="62670"/>
                  </a:cubicBezTo>
                  <a:cubicBezTo>
                    <a:pt x="514646" y="110147"/>
                    <a:pt x="569244" y="237859"/>
                    <a:pt x="602478" y="287709"/>
                  </a:cubicBezTo>
                  <a:cubicBezTo>
                    <a:pt x="635712" y="337559"/>
                    <a:pt x="654702" y="327590"/>
                    <a:pt x="653753" y="361773"/>
                  </a:cubicBezTo>
                  <a:cubicBezTo>
                    <a:pt x="652804" y="395956"/>
                    <a:pt x="612448" y="460049"/>
                    <a:pt x="596781" y="492808"/>
                  </a:cubicBezTo>
                  <a:cubicBezTo>
                    <a:pt x="581114" y="525567"/>
                    <a:pt x="576841" y="550730"/>
                    <a:pt x="559749" y="558326"/>
                  </a:cubicBezTo>
                  <a:cubicBezTo>
                    <a:pt x="542658" y="565922"/>
                    <a:pt x="524142" y="560225"/>
                    <a:pt x="494232" y="538386"/>
                  </a:cubicBezTo>
                  <a:cubicBezTo>
                    <a:pt x="464322" y="516547"/>
                    <a:pt x="413996" y="451979"/>
                    <a:pt x="380288" y="427291"/>
                  </a:cubicBezTo>
                  <a:cubicBezTo>
                    <a:pt x="346580" y="402603"/>
                    <a:pt x="328538" y="394532"/>
                    <a:pt x="291981" y="390259"/>
                  </a:cubicBezTo>
                  <a:cubicBezTo>
                    <a:pt x="255424" y="385986"/>
                    <a:pt x="205574" y="415421"/>
                    <a:pt x="160946" y="401653"/>
                  </a:cubicBezTo>
                  <a:cubicBezTo>
                    <a:pt x="116318" y="387885"/>
                    <a:pt x="48426" y="345630"/>
                    <a:pt x="24213" y="307649"/>
                  </a:cubicBezTo>
                  <a:cubicBezTo>
                    <a:pt x="0" y="269668"/>
                    <a:pt x="12818" y="203675"/>
                    <a:pt x="15667" y="173765"/>
                  </a:cubicBezTo>
                  <a:cubicBezTo>
                    <a:pt x="18516" y="143855"/>
                    <a:pt x="30385" y="143856"/>
                    <a:pt x="47002" y="122491"/>
                  </a:cubicBezTo>
                  <a:close/>
                </a:path>
              </a:pathLst>
            </a:custGeom>
            <a:solidFill>
              <a:srgbClr val="EDC29A"/>
            </a:solidFill>
            <a:ln w="31750" cap="flat" cmpd="sng" algn="ctr">
              <a:solidFill>
                <a:schemeClr val="tx1">
                  <a:alpha val="5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D1E1605-BD13-47F1-8981-CCD485FD1E19}"/>
              </a:ext>
            </a:extLst>
          </p:cNvPr>
          <p:cNvGrpSpPr/>
          <p:nvPr/>
        </p:nvGrpSpPr>
        <p:grpSpPr>
          <a:xfrm>
            <a:off x="5058779" y="5448643"/>
            <a:ext cx="1403892" cy="1821679"/>
            <a:chOff x="2627832" y="2737502"/>
            <a:chExt cx="1403892" cy="1821679"/>
          </a:xfrm>
        </p:grpSpPr>
        <p:sp>
          <p:nvSpPr>
            <p:cNvPr id="34" name="フリーフォーム 72">
              <a:extLst>
                <a:ext uri="{FF2B5EF4-FFF2-40B4-BE49-F238E27FC236}">
                  <a16:creationId xmlns:a16="http://schemas.microsoft.com/office/drawing/2014/main" id="{DFBFA88B-5A25-4F52-B22A-3635470FABB8}"/>
                </a:ext>
              </a:extLst>
            </p:cNvPr>
            <p:cNvSpPr/>
            <p:nvPr/>
          </p:nvSpPr>
          <p:spPr bwMode="auto">
            <a:xfrm>
              <a:off x="2802981" y="3078860"/>
              <a:ext cx="1228743" cy="1480321"/>
            </a:xfrm>
            <a:custGeom>
              <a:avLst/>
              <a:gdLst>
                <a:gd name="connsiteX0" fmla="*/ 404026 w 1114751"/>
                <a:gd name="connsiteY0" fmla="*/ 31809 h 1480321"/>
                <a:gd name="connsiteX1" fmla="*/ 708826 w 1114751"/>
                <a:gd name="connsiteY1" fmla="*/ 256848 h 1480321"/>
                <a:gd name="connsiteX2" fmla="*/ 928168 w 1114751"/>
                <a:gd name="connsiteY2" fmla="*/ 436310 h 1480321"/>
                <a:gd name="connsiteX3" fmla="*/ 1039263 w 1114751"/>
                <a:gd name="connsiteY3" fmla="*/ 598680 h 1480321"/>
                <a:gd name="connsiteX4" fmla="*/ 1110478 w 1114751"/>
                <a:gd name="connsiteY4" fmla="*/ 860751 h 1480321"/>
                <a:gd name="connsiteX5" fmla="*/ 1064901 w 1114751"/>
                <a:gd name="connsiteY5" fmla="*/ 1202583 h 1480321"/>
                <a:gd name="connsiteX6" fmla="*/ 822770 w 1114751"/>
                <a:gd name="connsiteY6" fmla="*/ 1444714 h 1480321"/>
                <a:gd name="connsiteX7" fmla="*/ 321416 w 1114751"/>
                <a:gd name="connsiteY7" fmla="*/ 1416228 h 1480321"/>
                <a:gd name="connsiteX8" fmla="*/ 119166 w 1114751"/>
                <a:gd name="connsiteY8" fmla="*/ 1384893 h 1480321"/>
                <a:gd name="connsiteX9" fmla="*/ 28011 w 1114751"/>
                <a:gd name="connsiteY9" fmla="*/ 1330770 h 1480321"/>
                <a:gd name="connsiteX10" fmla="*/ 42254 w 1114751"/>
                <a:gd name="connsiteY10" fmla="*/ 1199734 h 1480321"/>
                <a:gd name="connsiteX11" fmla="*/ 281536 w 1114751"/>
                <a:gd name="connsiteY11" fmla="*/ 1208280 h 1480321"/>
                <a:gd name="connsiteX12" fmla="*/ 634762 w 1114751"/>
                <a:gd name="connsiteY12" fmla="*/ 1251009 h 1480321"/>
                <a:gd name="connsiteX13" fmla="*/ 802830 w 1114751"/>
                <a:gd name="connsiteY13" fmla="*/ 1216826 h 1480321"/>
                <a:gd name="connsiteX14" fmla="*/ 896833 w 1114751"/>
                <a:gd name="connsiteY14" fmla="*/ 1014576 h 1480321"/>
                <a:gd name="connsiteX15" fmla="*/ 871196 w 1114751"/>
                <a:gd name="connsiteY15" fmla="*/ 746807 h 1480321"/>
                <a:gd name="connsiteX16" fmla="*/ 748706 w 1114751"/>
                <a:gd name="connsiteY16" fmla="*/ 570194 h 1480321"/>
                <a:gd name="connsiteX17" fmla="*/ 543607 w 1114751"/>
                <a:gd name="connsiteY17" fmla="*/ 410673 h 1480321"/>
                <a:gd name="connsiteX18" fmla="*/ 352751 w 1114751"/>
                <a:gd name="connsiteY18" fmla="*/ 265394 h 1480321"/>
                <a:gd name="connsiteX19" fmla="*/ 287233 w 1114751"/>
                <a:gd name="connsiteY19" fmla="*/ 222665 h 1480321"/>
                <a:gd name="connsiteX20" fmla="*/ 295779 w 1114751"/>
                <a:gd name="connsiteY20" fmla="*/ 65992 h 1480321"/>
                <a:gd name="connsiteX21" fmla="*/ 404026 w 1114751"/>
                <a:gd name="connsiteY21" fmla="*/ 31809 h 1480321"/>
                <a:gd name="connsiteX0" fmla="*/ 408260 w 1118985"/>
                <a:gd name="connsiteY0" fmla="*/ 31809 h 1480321"/>
                <a:gd name="connsiteX1" fmla="*/ 713060 w 1118985"/>
                <a:gd name="connsiteY1" fmla="*/ 256848 h 1480321"/>
                <a:gd name="connsiteX2" fmla="*/ 932402 w 1118985"/>
                <a:gd name="connsiteY2" fmla="*/ 436310 h 1480321"/>
                <a:gd name="connsiteX3" fmla="*/ 1043497 w 1118985"/>
                <a:gd name="connsiteY3" fmla="*/ 598680 h 1480321"/>
                <a:gd name="connsiteX4" fmla="*/ 1114712 w 1118985"/>
                <a:gd name="connsiteY4" fmla="*/ 860751 h 1480321"/>
                <a:gd name="connsiteX5" fmla="*/ 1069135 w 1118985"/>
                <a:gd name="connsiteY5" fmla="*/ 1202583 h 1480321"/>
                <a:gd name="connsiteX6" fmla="*/ 827004 w 1118985"/>
                <a:gd name="connsiteY6" fmla="*/ 1444714 h 1480321"/>
                <a:gd name="connsiteX7" fmla="*/ 325650 w 1118985"/>
                <a:gd name="connsiteY7" fmla="*/ 1416228 h 1480321"/>
                <a:gd name="connsiteX8" fmla="*/ 123400 w 1118985"/>
                <a:gd name="connsiteY8" fmla="*/ 1384893 h 1480321"/>
                <a:gd name="connsiteX9" fmla="*/ 32245 w 1118985"/>
                <a:gd name="connsiteY9" fmla="*/ 1330770 h 1480321"/>
                <a:gd name="connsiteX10" fmla="*/ 46488 w 1118985"/>
                <a:gd name="connsiteY10" fmla="*/ 1199734 h 1480321"/>
                <a:gd name="connsiteX11" fmla="*/ 311170 w 1118985"/>
                <a:gd name="connsiteY11" fmla="*/ 1089746 h 1480321"/>
                <a:gd name="connsiteX12" fmla="*/ 638996 w 1118985"/>
                <a:gd name="connsiteY12" fmla="*/ 1251009 h 1480321"/>
                <a:gd name="connsiteX13" fmla="*/ 807064 w 1118985"/>
                <a:gd name="connsiteY13" fmla="*/ 1216826 h 1480321"/>
                <a:gd name="connsiteX14" fmla="*/ 901067 w 1118985"/>
                <a:gd name="connsiteY14" fmla="*/ 1014576 h 1480321"/>
                <a:gd name="connsiteX15" fmla="*/ 875430 w 1118985"/>
                <a:gd name="connsiteY15" fmla="*/ 746807 h 1480321"/>
                <a:gd name="connsiteX16" fmla="*/ 752940 w 1118985"/>
                <a:gd name="connsiteY16" fmla="*/ 570194 h 1480321"/>
                <a:gd name="connsiteX17" fmla="*/ 547841 w 1118985"/>
                <a:gd name="connsiteY17" fmla="*/ 410673 h 1480321"/>
                <a:gd name="connsiteX18" fmla="*/ 356985 w 1118985"/>
                <a:gd name="connsiteY18" fmla="*/ 265394 h 1480321"/>
                <a:gd name="connsiteX19" fmla="*/ 291467 w 1118985"/>
                <a:gd name="connsiteY19" fmla="*/ 222665 h 1480321"/>
                <a:gd name="connsiteX20" fmla="*/ 300013 w 1118985"/>
                <a:gd name="connsiteY20" fmla="*/ 65992 h 1480321"/>
                <a:gd name="connsiteX21" fmla="*/ 408260 w 1118985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32129 w 1212118"/>
                <a:gd name="connsiteY12" fmla="*/ 1251009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968563 w 1212118"/>
                <a:gd name="connsiteY14" fmla="*/ 746807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40143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136630 w 1212118"/>
                <a:gd name="connsiteY2" fmla="*/ 598680 h 1480321"/>
                <a:gd name="connsiteX3" fmla="*/ 1207845 w 1212118"/>
                <a:gd name="connsiteY3" fmla="*/ 860751 h 1480321"/>
                <a:gd name="connsiteX4" fmla="*/ 1162268 w 1212118"/>
                <a:gd name="connsiteY4" fmla="*/ 1202583 h 1480321"/>
                <a:gd name="connsiteX5" fmla="*/ 920137 w 1212118"/>
                <a:gd name="connsiteY5" fmla="*/ 1444714 h 1480321"/>
                <a:gd name="connsiteX6" fmla="*/ 418783 w 1212118"/>
                <a:gd name="connsiteY6" fmla="*/ 1416228 h 1480321"/>
                <a:gd name="connsiteX7" fmla="*/ 216533 w 1212118"/>
                <a:gd name="connsiteY7" fmla="*/ 1384893 h 1480321"/>
                <a:gd name="connsiteX8" fmla="*/ 125378 w 1212118"/>
                <a:gd name="connsiteY8" fmla="*/ 1330770 h 1480321"/>
                <a:gd name="connsiteX9" fmla="*/ 46488 w 1212118"/>
                <a:gd name="connsiteY9" fmla="*/ 1089667 h 1480321"/>
                <a:gd name="connsiteX10" fmla="*/ 404303 w 1212118"/>
                <a:gd name="connsiteY10" fmla="*/ 1089746 h 1480321"/>
                <a:gd name="connsiteX11" fmla="*/ 765996 w 1212118"/>
                <a:gd name="connsiteY11" fmla="*/ 1140942 h 1480321"/>
                <a:gd name="connsiteX12" fmla="*/ 911073 w 1212118"/>
                <a:gd name="connsiteY12" fmla="*/ 1031201 h 1480321"/>
                <a:gd name="connsiteX13" fmla="*/ 892363 w 1212118"/>
                <a:gd name="connsiteY13" fmla="*/ 831474 h 1480321"/>
                <a:gd name="connsiteX14" fmla="*/ 785606 w 1212118"/>
                <a:gd name="connsiteY14" fmla="*/ 639436 h 1480321"/>
                <a:gd name="connsiteX15" fmla="*/ 607108 w 1212118"/>
                <a:gd name="connsiteY15" fmla="*/ 444539 h 1480321"/>
                <a:gd name="connsiteX16" fmla="*/ 384600 w 1212118"/>
                <a:gd name="connsiteY16" fmla="*/ 222665 h 1480321"/>
                <a:gd name="connsiteX17" fmla="*/ 393146 w 1212118"/>
                <a:gd name="connsiteY17" fmla="*/ 65992 h 1480321"/>
                <a:gd name="connsiteX18" fmla="*/ 501393 w 1212118"/>
                <a:gd name="connsiteY18" fmla="*/ 31809 h 1480321"/>
                <a:gd name="connsiteX0" fmla="*/ 501393 w 1228743"/>
                <a:gd name="connsiteY0" fmla="*/ 31809 h 1480321"/>
                <a:gd name="connsiteX1" fmla="*/ 806193 w 1228743"/>
                <a:gd name="connsiteY1" fmla="*/ 256848 h 1480321"/>
                <a:gd name="connsiteX2" fmla="*/ 1136630 w 1228743"/>
                <a:gd name="connsiteY2" fmla="*/ 598680 h 1480321"/>
                <a:gd name="connsiteX3" fmla="*/ 1224470 w 1228743"/>
                <a:gd name="connsiteY3" fmla="*/ 894002 h 1480321"/>
                <a:gd name="connsiteX4" fmla="*/ 1162268 w 1228743"/>
                <a:gd name="connsiteY4" fmla="*/ 1202583 h 1480321"/>
                <a:gd name="connsiteX5" fmla="*/ 920137 w 1228743"/>
                <a:gd name="connsiteY5" fmla="*/ 1444714 h 1480321"/>
                <a:gd name="connsiteX6" fmla="*/ 418783 w 1228743"/>
                <a:gd name="connsiteY6" fmla="*/ 1416228 h 1480321"/>
                <a:gd name="connsiteX7" fmla="*/ 216533 w 1228743"/>
                <a:gd name="connsiteY7" fmla="*/ 1384893 h 1480321"/>
                <a:gd name="connsiteX8" fmla="*/ 125378 w 1228743"/>
                <a:gd name="connsiteY8" fmla="*/ 1330770 h 1480321"/>
                <a:gd name="connsiteX9" fmla="*/ 46488 w 1228743"/>
                <a:gd name="connsiteY9" fmla="*/ 1089667 h 1480321"/>
                <a:gd name="connsiteX10" fmla="*/ 404303 w 1228743"/>
                <a:gd name="connsiteY10" fmla="*/ 1089746 h 1480321"/>
                <a:gd name="connsiteX11" fmla="*/ 765996 w 1228743"/>
                <a:gd name="connsiteY11" fmla="*/ 1140942 h 1480321"/>
                <a:gd name="connsiteX12" fmla="*/ 911073 w 1228743"/>
                <a:gd name="connsiteY12" fmla="*/ 1031201 h 1480321"/>
                <a:gd name="connsiteX13" fmla="*/ 892363 w 1228743"/>
                <a:gd name="connsiteY13" fmla="*/ 831474 h 1480321"/>
                <a:gd name="connsiteX14" fmla="*/ 785606 w 1228743"/>
                <a:gd name="connsiteY14" fmla="*/ 639436 h 1480321"/>
                <a:gd name="connsiteX15" fmla="*/ 607108 w 1228743"/>
                <a:gd name="connsiteY15" fmla="*/ 444539 h 1480321"/>
                <a:gd name="connsiteX16" fmla="*/ 384600 w 1228743"/>
                <a:gd name="connsiteY16" fmla="*/ 222665 h 1480321"/>
                <a:gd name="connsiteX17" fmla="*/ 393146 w 1228743"/>
                <a:gd name="connsiteY17" fmla="*/ 65992 h 1480321"/>
                <a:gd name="connsiteX18" fmla="*/ 501393 w 1228743"/>
                <a:gd name="connsiteY18" fmla="*/ 31809 h 14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8743" h="1480321">
                  <a:moveTo>
                    <a:pt x="501393" y="31809"/>
                  </a:moveTo>
                  <a:cubicBezTo>
                    <a:pt x="570234" y="63618"/>
                    <a:pt x="700320" y="162370"/>
                    <a:pt x="806193" y="256848"/>
                  </a:cubicBezTo>
                  <a:cubicBezTo>
                    <a:pt x="912066" y="351326"/>
                    <a:pt x="1066917" y="492488"/>
                    <a:pt x="1136630" y="598680"/>
                  </a:cubicBezTo>
                  <a:cubicBezTo>
                    <a:pt x="1206343" y="704872"/>
                    <a:pt x="1220197" y="793352"/>
                    <a:pt x="1224470" y="894002"/>
                  </a:cubicBezTo>
                  <a:cubicBezTo>
                    <a:pt x="1228743" y="994652"/>
                    <a:pt x="1212990" y="1110798"/>
                    <a:pt x="1162268" y="1202583"/>
                  </a:cubicBezTo>
                  <a:cubicBezTo>
                    <a:pt x="1111546" y="1294368"/>
                    <a:pt x="1044051" y="1409107"/>
                    <a:pt x="920137" y="1444714"/>
                  </a:cubicBezTo>
                  <a:cubicBezTo>
                    <a:pt x="796223" y="1480321"/>
                    <a:pt x="536050" y="1426198"/>
                    <a:pt x="418783" y="1416228"/>
                  </a:cubicBezTo>
                  <a:cubicBezTo>
                    <a:pt x="301516" y="1406258"/>
                    <a:pt x="265434" y="1399136"/>
                    <a:pt x="216533" y="1384893"/>
                  </a:cubicBezTo>
                  <a:cubicBezTo>
                    <a:pt x="167632" y="1370650"/>
                    <a:pt x="153719" y="1379974"/>
                    <a:pt x="125378" y="1330770"/>
                  </a:cubicBezTo>
                  <a:cubicBezTo>
                    <a:pt x="97037" y="1281566"/>
                    <a:pt x="0" y="1129838"/>
                    <a:pt x="46488" y="1089667"/>
                  </a:cubicBezTo>
                  <a:cubicBezTo>
                    <a:pt x="92976" y="1049496"/>
                    <a:pt x="284385" y="1081200"/>
                    <a:pt x="404303" y="1089746"/>
                  </a:cubicBezTo>
                  <a:cubicBezTo>
                    <a:pt x="524221" y="1098292"/>
                    <a:pt x="681534" y="1150699"/>
                    <a:pt x="765996" y="1140942"/>
                  </a:cubicBezTo>
                  <a:cubicBezTo>
                    <a:pt x="850458" y="1131185"/>
                    <a:pt x="890012" y="1082779"/>
                    <a:pt x="911073" y="1031201"/>
                  </a:cubicBezTo>
                  <a:cubicBezTo>
                    <a:pt x="932134" y="979623"/>
                    <a:pt x="913274" y="896768"/>
                    <a:pt x="892363" y="831474"/>
                  </a:cubicBezTo>
                  <a:cubicBezTo>
                    <a:pt x="871452" y="766180"/>
                    <a:pt x="833149" y="703925"/>
                    <a:pt x="785606" y="639436"/>
                  </a:cubicBezTo>
                  <a:cubicBezTo>
                    <a:pt x="738064" y="574947"/>
                    <a:pt x="607108" y="444539"/>
                    <a:pt x="607108" y="444539"/>
                  </a:cubicBezTo>
                  <a:lnTo>
                    <a:pt x="384600" y="222665"/>
                  </a:lnTo>
                  <a:cubicBezTo>
                    <a:pt x="376767" y="189431"/>
                    <a:pt x="372731" y="96852"/>
                    <a:pt x="393146" y="65992"/>
                  </a:cubicBezTo>
                  <a:cubicBezTo>
                    <a:pt x="413561" y="35132"/>
                    <a:pt x="432552" y="0"/>
                    <a:pt x="501393" y="31809"/>
                  </a:cubicBezTo>
                  <a:close/>
                </a:path>
              </a:pathLst>
            </a:custGeom>
            <a:solidFill>
              <a:srgbClr val="EB7379"/>
            </a:solidFill>
            <a:ln w="50800" cap="flat" cmpd="sng" algn="ctr">
              <a:solidFill>
                <a:srgbClr val="CE57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5" name="フリーフォーム 70">
              <a:extLst>
                <a:ext uri="{FF2B5EF4-FFF2-40B4-BE49-F238E27FC236}">
                  <a16:creationId xmlns:a16="http://schemas.microsoft.com/office/drawing/2014/main" id="{E07B1089-955E-4594-BB5E-A9700F1C2FB2}"/>
                </a:ext>
              </a:extLst>
            </p:cNvPr>
            <p:cNvSpPr/>
            <p:nvPr/>
          </p:nvSpPr>
          <p:spPr bwMode="auto">
            <a:xfrm>
              <a:off x="2627832" y="2737502"/>
              <a:ext cx="654702" cy="565922"/>
            </a:xfrm>
            <a:custGeom>
              <a:avLst/>
              <a:gdLst>
                <a:gd name="connsiteX0" fmla="*/ 47002 w 654702"/>
                <a:gd name="connsiteY0" fmla="*/ 122491 h 565922"/>
                <a:gd name="connsiteX1" fmla="*/ 115368 w 654702"/>
                <a:gd name="connsiteY1" fmla="*/ 45578 h 565922"/>
                <a:gd name="connsiteX2" fmla="*/ 240706 w 654702"/>
                <a:gd name="connsiteY2" fmla="*/ 2849 h 565922"/>
                <a:gd name="connsiteX3" fmla="*/ 454351 w 654702"/>
                <a:gd name="connsiteY3" fmla="*/ 62670 h 565922"/>
                <a:gd name="connsiteX4" fmla="*/ 602478 w 654702"/>
                <a:gd name="connsiteY4" fmla="*/ 287709 h 565922"/>
                <a:gd name="connsiteX5" fmla="*/ 653753 w 654702"/>
                <a:gd name="connsiteY5" fmla="*/ 361773 h 565922"/>
                <a:gd name="connsiteX6" fmla="*/ 596781 w 654702"/>
                <a:gd name="connsiteY6" fmla="*/ 492808 h 565922"/>
                <a:gd name="connsiteX7" fmla="*/ 559749 w 654702"/>
                <a:gd name="connsiteY7" fmla="*/ 558326 h 565922"/>
                <a:gd name="connsiteX8" fmla="*/ 494232 w 654702"/>
                <a:gd name="connsiteY8" fmla="*/ 538386 h 565922"/>
                <a:gd name="connsiteX9" fmla="*/ 380288 w 654702"/>
                <a:gd name="connsiteY9" fmla="*/ 427291 h 565922"/>
                <a:gd name="connsiteX10" fmla="*/ 291981 w 654702"/>
                <a:gd name="connsiteY10" fmla="*/ 390259 h 565922"/>
                <a:gd name="connsiteX11" fmla="*/ 160946 w 654702"/>
                <a:gd name="connsiteY11" fmla="*/ 401653 h 565922"/>
                <a:gd name="connsiteX12" fmla="*/ 24213 w 654702"/>
                <a:gd name="connsiteY12" fmla="*/ 307649 h 565922"/>
                <a:gd name="connsiteX13" fmla="*/ 15667 w 654702"/>
                <a:gd name="connsiteY13" fmla="*/ 173765 h 565922"/>
                <a:gd name="connsiteX14" fmla="*/ 47002 w 654702"/>
                <a:gd name="connsiteY14" fmla="*/ 122491 h 56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702" h="565922">
                  <a:moveTo>
                    <a:pt x="47002" y="122491"/>
                  </a:moveTo>
                  <a:cubicBezTo>
                    <a:pt x="63619" y="101127"/>
                    <a:pt x="83084" y="65518"/>
                    <a:pt x="115368" y="45578"/>
                  </a:cubicBezTo>
                  <a:cubicBezTo>
                    <a:pt x="147652" y="25638"/>
                    <a:pt x="184209" y="0"/>
                    <a:pt x="240706" y="2849"/>
                  </a:cubicBezTo>
                  <a:cubicBezTo>
                    <a:pt x="297203" y="5698"/>
                    <a:pt x="394056" y="15193"/>
                    <a:pt x="454351" y="62670"/>
                  </a:cubicBezTo>
                  <a:cubicBezTo>
                    <a:pt x="514646" y="110147"/>
                    <a:pt x="569244" y="237859"/>
                    <a:pt x="602478" y="287709"/>
                  </a:cubicBezTo>
                  <a:cubicBezTo>
                    <a:pt x="635712" y="337559"/>
                    <a:pt x="654702" y="327590"/>
                    <a:pt x="653753" y="361773"/>
                  </a:cubicBezTo>
                  <a:cubicBezTo>
                    <a:pt x="652804" y="395956"/>
                    <a:pt x="612448" y="460049"/>
                    <a:pt x="596781" y="492808"/>
                  </a:cubicBezTo>
                  <a:cubicBezTo>
                    <a:pt x="581114" y="525567"/>
                    <a:pt x="576841" y="550730"/>
                    <a:pt x="559749" y="558326"/>
                  </a:cubicBezTo>
                  <a:cubicBezTo>
                    <a:pt x="542658" y="565922"/>
                    <a:pt x="524142" y="560225"/>
                    <a:pt x="494232" y="538386"/>
                  </a:cubicBezTo>
                  <a:cubicBezTo>
                    <a:pt x="464322" y="516547"/>
                    <a:pt x="413996" y="451979"/>
                    <a:pt x="380288" y="427291"/>
                  </a:cubicBezTo>
                  <a:cubicBezTo>
                    <a:pt x="346580" y="402603"/>
                    <a:pt x="328538" y="394532"/>
                    <a:pt x="291981" y="390259"/>
                  </a:cubicBezTo>
                  <a:cubicBezTo>
                    <a:pt x="255424" y="385986"/>
                    <a:pt x="205574" y="415421"/>
                    <a:pt x="160946" y="401653"/>
                  </a:cubicBezTo>
                  <a:cubicBezTo>
                    <a:pt x="116318" y="387885"/>
                    <a:pt x="48426" y="345630"/>
                    <a:pt x="24213" y="307649"/>
                  </a:cubicBezTo>
                  <a:cubicBezTo>
                    <a:pt x="0" y="269668"/>
                    <a:pt x="12818" y="203675"/>
                    <a:pt x="15667" y="173765"/>
                  </a:cubicBezTo>
                  <a:cubicBezTo>
                    <a:pt x="18516" y="143855"/>
                    <a:pt x="30385" y="143856"/>
                    <a:pt x="47002" y="122491"/>
                  </a:cubicBezTo>
                  <a:close/>
                </a:path>
              </a:pathLst>
            </a:custGeom>
            <a:solidFill>
              <a:srgbClr val="FFBD9A"/>
            </a:solidFill>
            <a:ln w="31750" cap="flat" cmpd="sng" algn="ctr">
              <a:solidFill>
                <a:srgbClr val="8C60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45B733D-E16E-41E3-9AAE-236A2742C5AF}"/>
              </a:ext>
            </a:extLst>
          </p:cNvPr>
          <p:cNvGrpSpPr/>
          <p:nvPr/>
        </p:nvGrpSpPr>
        <p:grpSpPr>
          <a:xfrm>
            <a:off x="1694620" y="5276988"/>
            <a:ext cx="1403892" cy="1821679"/>
            <a:chOff x="2627832" y="2737502"/>
            <a:chExt cx="1403892" cy="1821679"/>
          </a:xfrm>
        </p:grpSpPr>
        <p:sp>
          <p:nvSpPr>
            <p:cNvPr id="38" name="フリーフォーム 72">
              <a:extLst>
                <a:ext uri="{FF2B5EF4-FFF2-40B4-BE49-F238E27FC236}">
                  <a16:creationId xmlns:a16="http://schemas.microsoft.com/office/drawing/2014/main" id="{3BA566D9-2714-4D03-8CDA-78D9D85F5B62}"/>
                </a:ext>
              </a:extLst>
            </p:cNvPr>
            <p:cNvSpPr/>
            <p:nvPr/>
          </p:nvSpPr>
          <p:spPr bwMode="auto">
            <a:xfrm>
              <a:off x="2802981" y="3078860"/>
              <a:ext cx="1228743" cy="1480321"/>
            </a:xfrm>
            <a:custGeom>
              <a:avLst/>
              <a:gdLst>
                <a:gd name="connsiteX0" fmla="*/ 404026 w 1114751"/>
                <a:gd name="connsiteY0" fmla="*/ 31809 h 1480321"/>
                <a:gd name="connsiteX1" fmla="*/ 708826 w 1114751"/>
                <a:gd name="connsiteY1" fmla="*/ 256848 h 1480321"/>
                <a:gd name="connsiteX2" fmla="*/ 928168 w 1114751"/>
                <a:gd name="connsiteY2" fmla="*/ 436310 h 1480321"/>
                <a:gd name="connsiteX3" fmla="*/ 1039263 w 1114751"/>
                <a:gd name="connsiteY3" fmla="*/ 598680 h 1480321"/>
                <a:gd name="connsiteX4" fmla="*/ 1110478 w 1114751"/>
                <a:gd name="connsiteY4" fmla="*/ 860751 h 1480321"/>
                <a:gd name="connsiteX5" fmla="*/ 1064901 w 1114751"/>
                <a:gd name="connsiteY5" fmla="*/ 1202583 h 1480321"/>
                <a:gd name="connsiteX6" fmla="*/ 822770 w 1114751"/>
                <a:gd name="connsiteY6" fmla="*/ 1444714 h 1480321"/>
                <a:gd name="connsiteX7" fmla="*/ 321416 w 1114751"/>
                <a:gd name="connsiteY7" fmla="*/ 1416228 h 1480321"/>
                <a:gd name="connsiteX8" fmla="*/ 119166 w 1114751"/>
                <a:gd name="connsiteY8" fmla="*/ 1384893 h 1480321"/>
                <a:gd name="connsiteX9" fmla="*/ 28011 w 1114751"/>
                <a:gd name="connsiteY9" fmla="*/ 1330770 h 1480321"/>
                <a:gd name="connsiteX10" fmla="*/ 42254 w 1114751"/>
                <a:gd name="connsiteY10" fmla="*/ 1199734 h 1480321"/>
                <a:gd name="connsiteX11" fmla="*/ 281536 w 1114751"/>
                <a:gd name="connsiteY11" fmla="*/ 1208280 h 1480321"/>
                <a:gd name="connsiteX12" fmla="*/ 634762 w 1114751"/>
                <a:gd name="connsiteY12" fmla="*/ 1251009 h 1480321"/>
                <a:gd name="connsiteX13" fmla="*/ 802830 w 1114751"/>
                <a:gd name="connsiteY13" fmla="*/ 1216826 h 1480321"/>
                <a:gd name="connsiteX14" fmla="*/ 896833 w 1114751"/>
                <a:gd name="connsiteY14" fmla="*/ 1014576 h 1480321"/>
                <a:gd name="connsiteX15" fmla="*/ 871196 w 1114751"/>
                <a:gd name="connsiteY15" fmla="*/ 746807 h 1480321"/>
                <a:gd name="connsiteX16" fmla="*/ 748706 w 1114751"/>
                <a:gd name="connsiteY16" fmla="*/ 570194 h 1480321"/>
                <a:gd name="connsiteX17" fmla="*/ 543607 w 1114751"/>
                <a:gd name="connsiteY17" fmla="*/ 410673 h 1480321"/>
                <a:gd name="connsiteX18" fmla="*/ 352751 w 1114751"/>
                <a:gd name="connsiteY18" fmla="*/ 265394 h 1480321"/>
                <a:gd name="connsiteX19" fmla="*/ 287233 w 1114751"/>
                <a:gd name="connsiteY19" fmla="*/ 222665 h 1480321"/>
                <a:gd name="connsiteX20" fmla="*/ 295779 w 1114751"/>
                <a:gd name="connsiteY20" fmla="*/ 65992 h 1480321"/>
                <a:gd name="connsiteX21" fmla="*/ 404026 w 1114751"/>
                <a:gd name="connsiteY21" fmla="*/ 31809 h 1480321"/>
                <a:gd name="connsiteX0" fmla="*/ 408260 w 1118985"/>
                <a:gd name="connsiteY0" fmla="*/ 31809 h 1480321"/>
                <a:gd name="connsiteX1" fmla="*/ 713060 w 1118985"/>
                <a:gd name="connsiteY1" fmla="*/ 256848 h 1480321"/>
                <a:gd name="connsiteX2" fmla="*/ 932402 w 1118985"/>
                <a:gd name="connsiteY2" fmla="*/ 436310 h 1480321"/>
                <a:gd name="connsiteX3" fmla="*/ 1043497 w 1118985"/>
                <a:gd name="connsiteY3" fmla="*/ 598680 h 1480321"/>
                <a:gd name="connsiteX4" fmla="*/ 1114712 w 1118985"/>
                <a:gd name="connsiteY4" fmla="*/ 860751 h 1480321"/>
                <a:gd name="connsiteX5" fmla="*/ 1069135 w 1118985"/>
                <a:gd name="connsiteY5" fmla="*/ 1202583 h 1480321"/>
                <a:gd name="connsiteX6" fmla="*/ 827004 w 1118985"/>
                <a:gd name="connsiteY6" fmla="*/ 1444714 h 1480321"/>
                <a:gd name="connsiteX7" fmla="*/ 325650 w 1118985"/>
                <a:gd name="connsiteY7" fmla="*/ 1416228 h 1480321"/>
                <a:gd name="connsiteX8" fmla="*/ 123400 w 1118985"/>
                <a:gd name="connsiteY8" fmla="*/ 1384893 h 1480321"/>
                <a:gd name="connsiteX9" fmla="*/ 32245 w 1118985"/>
                <a:gd name="connsiteY9" fmla="*/ 1330770 h 1480321"/>
                <a:gd name="connsiteX10" fmla="*/ 46488 w 1118985"/>
                <a:gd name="connsiteY10" fmla="*/ 1199734 h 1480321"/>
                <a:gd name="connsiteX11" fmla="*/ 311170 w 1118985"/>
                <a:gd name="connsiteY11" fmla="*/ 1089746 h 1480321"/>
                <a:gd name="connsiteX12" fmla="*/ 638996 w 1118985"/>
                <a:gd name="connsiteY12" fmla="*/ 1251009 h 1480321"/>
                <a:gd name="connsiteX13" fmla="*/ 807064 w 1118985"/>
                <a:gd name="connsiteY13" fmla="*/ 1216826 h 1480321"/>
                <a:gd name="connsiteX14" fmla="*/ 901067 w 1118985"/>
                <a:gd name="connsiteY14" fmla="*/ 1014576 h 1480321"/>
                <a:gd name="connsiteX15" fmla="*/ 875430 w 1118985"/>
                <a:gd name="connsiteY15" fmla="*/ 746807 h 1480321"/>
                <a:gd name="connsiteX16" fmla="*/ 752940 w 1118985"/>
                <a:gd name="connsiteY16" fmla="*/ 570194 h 1480321"/>
                <a:gd name="connsiteX17" fmla="*/ 547841 w 1118985"/>
                <a:gd name="connsiteY17" fmla="*/ 410673 h 1480321"/>
                <a:gd name="connsiteX18" fmla="*/ 356985 w 1118985"/>
                <a:gd name="connsiteY18" fmla="*/ 265394 h 1480321"/>
                <a:gd name="connsiteX19" fmla="*/ 291467 w 1118985"/>
                <a:gd name="connsiteY19" fmla="*/ 222665 h 1480321"/>
                <a:gd name="connsiteX20" fmla="*/ 300013 w 1118985"/>
                <a:gd name="connsiteY20" fmla="*/ 65992 h 1480321"/>
                <a:gd name="connsiteX21" fmla="*/ 408260 w 1118985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32129 w 1212118"/>
                <a:gd name="connsiteY12" fmla="*/ 1251009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968563 w 1212118"/>
                <a:gd name="connsiteY14" fmla="*/ 746807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40143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136630 w 1212118"/>
                <a:gd name="connsiteY2" fmla="*/ 598680 h 1480321"/>
                <a:gd name="connsiteX3" fmla="*/ 1207845 w 1212118"/>
                <a:gd name="connsiteY3" fmla="*/ 860751 h 1480321"/>
                <a:gd name="connsiteX4" fmla="*/ 1162268 w 1212118"/>
                <a:gd name="connsiteY4" fmla="*/ 1202583 h 1480321"/>
                <a:gd name="connsiteX5" fmla="*/ 920137 w 1212118"/>
                <a:gd name="connsiteY5" fmla="*/ 1444714 h 1480321"/>
                <a:gd name="connsiteX6" fmla="*/ 418783 w 1212118"/>
                <a:gd name="connsiteY6" fmla="*/ 1416228 h 1480321"/>
                <a:gd name="connsiteX7" fmla="*/ 216533 w 1212118"/>
                <a:gd name="connsiteY7" fmla="*/ 1384893 h 1480321"/>
                <a:gd name="connsiteX8" fmla="*/ 125378 w 1212118"/>
                <a:gd name="connsiteY8" fmla="*/ 1330770 h 1480321"/>
                <a:gd name="connsiteX9" fmla="*/ 46488 w 1212118"/>
                <a:gd name="connsiteY9" fmla="*/ 1089667 h 1480321"/>
                <a:gd name="connsiteX10" fmla="*/ 404303 w 1212118"/>
                <a:gd name="connsiteY10" fmla="*/ 1089746 h 1480321"/>
                <a:gd name="connsiteX11" fmla="*/ 765996 w 1212118"/>
                <a:gd name="connsiteY11" fmla="*/ 1140942 h 1480321"/>
                <a:gd name="connsiteX12" fmla="*/ 911073 w 1212118"/>
                <a:gd name="connsiteY12" fmla="*/ 1031201 h 1480321"/>
                <a:gd name="connsiteX13" fmla="*/ 892363 w 1212118"/>
                <a:gd name="connsiteY13" fmla="*/ 831474 h 1480321"/>
                <a:gd name="connsiteX14" fmla="*/ 785606 w 1212118"/>
                <a:gd name="connsiteY14" fmla="*/ 639436 h 1480321"/>
                <a:gd name="connsiteX15" fmla="*/ 607108 w 1212118"/>
                <a:gd name="connsiteY15" fmla="*/ 444539 h 1480321"/>
                <a:gd name="connsiteX16" fmla="*/ 384600 w 1212118"/>
                <a:gd name="connsiteY16" fmla="*/ 222665 h 1480321"/>
                <a:gd name="connsiteX17" fmla="*/ 393146 w 1212118"/>
                <a:gd name="connsiteY17" fmla="*/ 65992 h 1480321"/>
                <a:gd name="connsiteX18" fmla="*/ 501393 w 1212118"/>
                <a:gd name="connsiteY18" fmla="*/ 31809 h 1480321"/>
                <a:gd name="connsiteX0" fmla="*/ 501393 w 1228743"/>
                <a:gd name="connsiteY0" fmla="*/ 31809 h 1480321"/>
                <a:gd name="connsiteX1" fmla="*/ 806193 w 1228743"/>
                <a:gd name="connsiteY1" fmla="*/ 256848 h 1480321"/>
                <a:gd name="connsiteX2" fmla="*/ 1136630 w 1228743"/>
                <a:gd name="connsiteY2" fmla="*/ 598680 h 1480321"/>
                <a:gd name="connsiteX3" fmla="*/ 1224470 w 1228743"/>
                <a:gd name="connsiteY3" fmla="*/ 894002 h 1480321"/>
                <a:gd name="connsiteX4" fmla="*/ 1162268 w 1228743"/>
                <a:gd name="connsiteY4" fmla="*/ 1202583 h 1480321"/>
                <a:gd name="connsiteX5" fmla="*/ 920137 w 1228743"/>
                <a:gd name="connsiteY5" fmla="*/ 1444714 h 1480321"/>
                <a:gd name="connsiteX6" fmla="*/ 418783 w 1228743"/>
                <a:gd name="connsiteY6" fmla="*/ 1416228 h 1480321"/>
                <a:gd name="connsiteX7" fmla="*/ 216533 w 1228743"/>
                <a:gd name="connsiteY7" fmla="*/ 1384893 h 1480321"/>
                <a:gd name="connsiteX8" fmla="*/ 125378 w 1228743"/>
                <a:gd name="connsiteY8" fmla="*/ 1330770 h 1480321"/>
                <a:gd name="connsiteX9" fmla="*/ 46488 w 1228743"/>
                <a:gd name="connsiteY9" fmla="*/ 1089667 h 1480321"/>
                <a:gd name="connsiteX10" fmla="*/ 404303 w 1228743"/>
                <a:gd name="connsiteY10" fmla="*/ 1089746 h 1480321"/>
                <a:gd name="connsiteX11" fmla="*/ 765996 w 1228743"/>
                <a:gd name="connsiteY11" fmla="*/ 1140942 h 1480321"/>
                <a:gd name="connsiteX12" fmla="*/ 911073 w 1228743"/>
                <a:gd name="connsiteY12" fmla="*/ 1031201 h 1480321"/>
                <a:gd name="connsiteX13" fmla="*/ 892363 w 1228743"/>
                <a:gd name="connsiteY13" fmla="*/ 831474 h 1480321"/>
                <a:gd name="connsiteX14" fmla="*/ 785606 w 1228743"/>
                <a:gd name="connsiteY14" fmla="*/ 639436 h 1480321"/>
                <a:gd name="connsiteX15" fmla="*/ 607108 w 1228743"/>
                <a:gd name="connsiteY15" fmla="*/ 444539 h 1480321"/>
                <a:gd name="connsiteX16" fmla="*/ 384600 w 1228743"/>
                <a:gd name="connsiteY16" fmla="*/ 222665 h 1480321"/>
                <a:gd name="connsiteX17" fmla="*/ 393146 w 1228743"/>
                <a:gd name="connsiteY17" fmla="*/ 65992 h 1480321"/>
                <a:gd name="connsiteX18" fmla="*/ 501393 w 1228743"/>
                <a:gd name="connsiteY18" fmla="*/ 31809 h 14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8743" h="1480321">
                  <a:moveTo>
                    <a:pt x="501393" y="31809"/>
                  </a:moveTo>
                  <a:cubicBezTo>
                    <a:pt x="570234" y="63618"/>
                    <a:pt x="700320" y="162370"/>
                    <a:pt x="806193" y="256848"/>
                  </a:cubicBezTo>
                  <a:cubicBezTo>
                    <a:pt x="912066" y="351326"/>
                    <a:pt x="1066917" y="492488"/>
                    <a:pt x="1136630" y="598680"/>
                  </a:cubicBezTo>
                  <a:cubicBezTo>
                    <a:pt x="1206343" y="704872"/>
                    <a:pt x="1220197" y="793352"/>
                    <a:pt x="1224470" y="894002"/>
                  </a:cubicBezTo>
                  <a:cubicBezTo>
                    <a:pt x="1228743" y="994652"/>
                    <a:pt x="1212990" y="1110798"/>
                    <a:pt x="1162268" y="1202583"/>
                  </a:cubicBezTo>
                  <a:cubicBezTo>
                    <a:pt x="1111546" y="1294368"/>
                    <a:pt x="1044051" y="1409107"/>
                    <a:pt x="920137" y="1444714"/>
                  </a:cubicBezTo>
                  <a:cubicBezTo>
                    <a:pt x="796223" y="1480321"/>
                    <a:pt x="536050" y="1426198"/>
                    <a:pt x="418783" y="1416228"/>
                  </a:cubicBezTo>
                  <a:cubicBezTo>
                    <a:pt x="301516" y="1406258"/>
                    <a:pt x="265434" y="1399136"/>
                    <a:pt x="216533" y="1384893"/>
                  </a:cubicBezTo>
                  <a:cubicBezTo>
                    <a:pt x="167632" y="1370650"/>
                    <a:pt x="153719" y="1379974"/>
                    <a:pt x="125378" y="1330770"/>
                  </a:cubicBezTo>
                  <a:cubicBezTo>
                    <a:pt x="97037" y="1281566"/>
                    <a:pt x="0" y="1129838"/>
                    <a:pt x="46488" y="1089667"/>
                  </a:cubicBezTo>
                  <a:cubicBezTo>
                    <a:pt x="92976" y="1049496"/>
                    <a:pt x="284385" y="1081200"/>
                    <a:pt x="404303" y="1089746"/>
                  </a:cubicBezTo>
                  <a:cubicBezTo>
                    <a:pt x="524221" y="1098292"/>
                    <a:pt x="681534" y="1150699"/>
                    <a:pt x="765996" y="1140942"/>
                  </a:cubicBezTo>
                  <a:cubicBezTo>
                    <a:pt x="850458" y="1131185"/>
                    <a:pt x="890012" y="1082779"/>
                    <a:pt x="911073" y="1031201"/>
                  </a:cubicBezTo>
                  <a:cubicBezTo>
                    <a:pt x="932134" y="979623"/>
                    <a:pt x="913274" y="896768"/>
                    <a:pt x="892363" y="831474"/>
                  </a:cubicBezTo>
                  <a:cubicBezTo>
                    <a:pt x="871452" y="766180"/>
                    <a:pt x="833149" y="703925"/>
                    <a:pt x="785606" y="639436"/>
                  </a:cubicBezTo>
                  <a:cubicBezTo>
                    <a:pt x="738064" y="574947"/>
                    <a:pt x="607108" y="444539"/>
                    <a:pt x="607108" y="444539"/>
                  </a:cubicBezTo>
                  <a:lnTo>
                    <a:pt x="384600" y="222665"/>
                  </a:lnTo>
                  <a:cubicBezTo>
                    <a:pt x="376767" y="189431"/>
                    <a:pt x="372731" y="96852"/>
                    <a:pt x="393146" y="65992"/>
                  </a:cubicBezTo>
                  <a:cubicBezTo>
                    <a:pt x="413561" y="35132"/>
                    <a:pt x="432552" y="0"/>
                    <a:pt x="501393" y="31809"/>
                  </a:cubicBezTo>
                  <a:close/>
                </a:path>
              </a:pathLst>
            </a:custGeom>
            <a:solidFill>
              <a:schemeClr val="tx1"/>
            </a:solidFill>
            <a:ln w="47625" cap="flat" cmpd="sng" algn="ctr">
              <a:solidFill>
                <a:srgbClr val="AAB3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9" name="フリーフォーム 70">
              <a:extLst>
                <a:ext uri="{FF2B5EF4-FFF2-40B4-BE49-F238E27FC236}">
                  <a16:creationId xmlns:a16="http://schemas.microsoft.com/office/drawing/2014/main" id="{CF17AB8A-754A-4431-B807-CE84ECD56C24}"/>
                </a:ext>
              </a:extLst>
            </p:cNvPr>
            <p:cNvSpPr/>
            <p:nvPr/>
          </p:nvSpPr>
          <p:spPr bwMode="auto">
            <a:xfrm>
              <a:off x="2627832" y="2737502"/>
              <a:ext cx="654702" cy="565922"/>
            </a:xfrm>
            <a:custGeom>
              <a:avLst/>
              <a:gdLst>
                <a:gd name="connsiteX0" fmla="*/ 47002 w 654702"/>
                <a:gd name="connsiteY0" fmla="*/ 122491 h 565922"/>
                <a:gd name="connsiteX1" fmla="*/ 115368 w 654702"/>
                <a:gd name="connsiteY1" fmla="*/ 45578 h 565922"/>
                <a:gd name="connsiteX2" fmla="*/ 240706 w 654702"/>
                <a:gd name="connsiteY2" fmla="*/ 2849 h 565922"/>
                <a:gd name="connsiteX3" fmla="*/ 454351 w 654702"/>
                <a:gd name="connsiteY3" fmla="*/ 62670 h 565922"/>
                <a:gd name="connsiteX4" fmla="*/ 602478 w 654702"/>
                <a:gd name="connsiteY4" fmla="*/ 287709 h 565922"/>
                <a:gd name="connsiteX5" fmla="*/ 653753 w 654702"/>
                <a:gd name="connsiteY5" fmla="*/ 361773 h 565922"/>
                <a:gd name="connsiteX6" fmla="*/ 596781 w 654702"/>
                <a:gd name="connsiteY6" fmla="*/ 492808 h 565922"/>
                <a:gd name="connsiteX7" fmla="*/ 559749 w 654702"/>
                <a:gd name="connsiteY7" fmla="*/ 558326 h 565922"/>
                <a:gd name="connsiteX8" fmla="*/ 494232 w 654702"/>
                <a:gd name="connsiteY8" fmla="*/ 538386 h 565922"/>
                <a:gd name="connsiteX9" fmla="*/ 380288 w 654702"/>
                <a:gd name="connsiteY9" fmla="*/ 427291 h 565922"/>
                <a:gd name="connsiteX10" fmla="*/ 291981 w 654702"/>
                <a:gd name="connsiteY10" fmla="*/ 390259 h 565922"/>
                <a:gd name="connsiteX11" fmla="*/ 160946 w 654702"/>
                <a:gd name="connsiteY11" fmla="*/ 401653 h 565922"/>
                <a:gd name="connsiteX12" fmla="*/ 24213 w 654702"/>
                <a:gd name="connsiteY12" fmla="*/ 307649 h 565922"/>
                <a:gd name="connsiteX13" fmla="*/ 15667 w 654702"/>
                <a:gd name="connsiteY13" fmla="*/ 173765 h 565922"/>
                <a:gd name="connsiteX14" fmla="*/ 47002 w 654702"/>
                <a:gd name="connsiteY14" fmla="*/ 122491 h 56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702" h="565922">
                  <a:moveTo>
                    <a:pt x="47002" y="122491"/>
                  </a:moveTo>
                  <a:cubicBezTo>
                    <a:pt x="63619" y="101127"/>
                    <a:pt x="83084" y="65518"/>
                    <a:pt x="115368" y="45578"/>
                  </a:cubicBezTo>
                  <a:cubicBezTo>
                    <a:pt x="147652" y="25638"/>
                    <a:pt x="184209" y="0"/>
                    <a:pt x="240706" y="2849"/>
                  </a:cubicBezTo>
                  <a:cubicBezTo>
                    <a:pt x="297203" y="5698"/>
                    <a:pt x="394056" y="15193"/>
                    <a:pt x="454351" y="62670"/>
                  </a:cubicBezTo>
                  <a:cubicBezTo>
                    <a:pt x="514646" y="110147"/>
                    <a:pt x="569244" y="237859"/>
                    <a:pt x="602478" y="287709"/>
                  </a:cubicBezTo>
                  <a:cubicBezTo>
                    <a:pt x="635712" y="337559"/>
                    <a:pt x="654702" y="327590"/>
                    <a:pt x="653753" y="361773"/>
                  </a:cubicBezTo>
                  <a:cubicBezTo>
                    <a:pt x="652804" y="395956"/>
                    <a:pt x="612448" y="460049"/>
                    <a:pt x="596781" y="492808"/>
                  </a:cubicBezTo>
                  <a:cubicBezTo>
                    <a:pt x="581114" y="525567"/>
                    <a:pt x="576841" y="550730"/>
                    <a:pt x="559749" y="558326"/>
                  </a:cubicBezTo>
                  <a:cubicBezTo>
                    <a:pt x="542658" y="565922"/>
                    <a:pt x="524142" y="560225"/>
                    <a:pt x="494232" y="538386"/>
                  </a:cubicBezTo>
                  <a:cubicBezTo>
                    <a:pt x="464322" y="516547"/>
                    <a:pt x="413996" y="451979"/>
                    <a:pt x="380288" y="427291"/>
                  </a:cubicBezTo>
                  <a:cubicBezTo>
                    <a:pt x="346580" y="402603"/>
                    <a:pt x="328538" y="394532"/>
                    <a:pt x="291981" y="390259"/>
                  </a:cubicBezTo>
                  <a:cubicBezTo>
                    <a:pt x="255424" y="385986"/>
                    <a:pt x="205574" y="415421"/>
                    <a:pt x="160946" y="401653"/>
                  </a:cubicBezTo>
                  <a:cubicBezTo>
                    <a:pt x="116318" y="387885"/>
                    <a:pt x="48426" y="345630"/>
                    <a:pt x="24213" y="307649"/>
                  </a:cubicBezTo>
                  <a:cubicBezTo>
                    <a:pt x="0" y="269668"/>
                    <a:pt x="12818" y="203675"/>
                    <a:pt x="15667" y="173765"/>
                  </a:cubicBezTo>
                  <a:cubicBezTo>
                    <a:pt x="18516" y="143855"/>
                    <a:pt x="30385" y="143856"/>
                    <a:pt x="47002" y="122491"/>
                  </a:cubicBezTo>
                  <a:close/>
                </a:path>
              </a:pathLst>
            </a:custGeom>
            <a:solidFill>
              <a:srgbClr val="FFC19C"/>
            </a:solidFill>
            <a:ln w="31750" cap="flat" cmpd="sng" algn="ctr">
              <a:solidFill>
                <a:srgbClr val="B825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86EB4C34-69A8-40B4-AA17-963FA140B674}"/>
              </a:ext>
            </a:extLst>
          </p:cNvPr>
          <p:cNvGrpSpPr/>
          <p:nvPr/>
        </p:nvGrpSpPr>
        <p:grpSpPr>
          <a:xfrm>
            <a:off x="5065149" y="1460581"/>
            <a:ext cx="1507359" cy="1988801"/>
            <a:chOff x="2627832" y="2737502"/>
            <a:chExt cx="1403892" cy="1821679"/>
          </a:xfrm>
        </p:grpSpPr>
        <p:sp>
          <p:nvSpPr>
            <p:cNvPr id="41" name="フリーフォーム 72">
              <a:extLst>
                <a:ext uri="{FF2B5EF4-FFF2-40B4-BE49-F238E27FC236}">
                  <a16:creationId xmlns:a16="http://schemas.microsoft.com/office/drawing/2014/main" id="{DF5666C5-786A-4ED3-B377-99769AB90683}"/>
                </a:ext>
              </a:extLst>
            </p:cNvPr>
            <p:cNvSpPr/>
            <p:nvPr/>
          </p:nvSpPr>
          <p:spPr bwMode="auto">
            <a:xfrm>
              <a:off x="2802981" y="3078860"/>
              <a:ext cx="1228743" cy="1480321"/>
            </a:xfrm>
            <a:custGeom>
              <a:avLst/>
              <a:gdLst>
                <a:gd name="connsiteX0" fmla="*/ 404026 w 1114751"/>
                <a:gd name="connsiteY0" fmla="*/ 31809 h 1480321"/>
                <a:gd name="connsiteX1" fmla="*/ 708826 w 1114751"/>
                <a:gd name="connsiteY1" fmla="*/ 256848 h 1480321"/>
                <a:gd name="connsiteX2" fmla="*/ 928168 w 1114751"/>
                <a:gd name="connsiteY2" fmla="*/ 436310 h 1480321"/>
                <a:gd name="connsiteX3" fmla="*/ 1039263 w 1114751"/>
                <a:gd name="connsiteY3" fmla="*/ 598680 h 1480321"/>
                <a:gd name="connsiteX4" fmla="*/ 1110478 w 1114751"/>
                <a:gd name="connsiteY4" fmla="*/ 860751 h 1480321"/>
                <a:gd name="connsiteX5" fmla="*/ 1064901 w 1114751"/>
                <a:gd name="connsiteY5" fmla="*/ 1202583 h 1480321"/>
                <a:gd name="connsiteX6" fmla="*/ 822770 w 1114751"/>
                <a:gd name="connsiteY6" fmla="*/ 1444714 h 1480321"/>
                <a:gd name="connsiteX7" fmla="*/ 321416 w 1114751"/>
                <a:gd name="connsiteY7" fmla="*/ 1416228 h 1480321"/>
                <a:gd name="connsiteX8" fmla="*/ 119166 w 1114751"/>
                <a:gd name="connsiteY8" fmla="*/ 1384893 h 1480321"/>
                <a:gd name="connsiteX9" fmla="*/ 28011 w 1114751"/>
                <a:gd name="connsiteY9" fmla="*/ 1330770 h 1480321"/>
                <a:gd name="connsiteX10" fmla="*/ 42254 w 1114751"/>
                <a:gd name="connsiteY10" fmla="*/ 1199734 h 1480321"/>
                <a:gd name="connsiteX11" fmla="*/ 281536 w 1114751"/>
                <a:gd name="connsiteY11" fmla="*/ 1208280 h 1480321"/>
                <a:gd name="connsiteX12" fmla="*/ 634762 w 1114751"/>
                <a:gd name="connsiteY12" fmla="*/ 1251009 h 1480321"/>
                <a:gd name="connsiteX13" fmla="*/ 802830 w 1114751"/>
                <a:gd name="connsiteY13" fmla="*/ 1216826 h 1480321"/>
                <a:gd name="connsiteX14" fmla="*/ 896833 w 1114751"/>
                <a:gd name="connsiteY14" fmla="*/ 1014576 h 1480321"/>
                <a:gd name="connsiteX15" fmla="*/ 871196 w 1114751"/>
                <a:gd name="connsiteY15" fmla="*/ 746807 h 1480321"/>
                <a:gd name="connsiteX16" fmla="*/ 748706 w 1114751"/>
                <a:gd name="connsiteY16" fmla="*/ 570194 h 1480321"/>
                <a:gd name="connsiteX17" fmla="*/ 543607 w 1114751"/>
                <a:gd name="connsiteY17" fmla="*/ 410673 h 1480321"/>
                <a:gd name="connsiteX18" fmla="*/ 352751 w 1114751"/>
                <a:gd name="connsiteY18" fmla="*/ 265394 h 1480321"/>
                <a:gd name="connsiteX19" fmla="*/ 287233 w 1114751"/>
                <a:gd name="connsiteY19" fmla="*/ 222665 h 1480321"/>
                <a:gd name="connsiteX20" fmla="*/ 295779 w 1114751"/>
                <a:gd name="connsiteY20" fmla="*/ 65992 h 1480321"/>
                <a:gd name="connsiteX21" fmla="*/ 404026 w 1114751"/>
                <a:gd name="connsiteY21" fmla="*/ 31809 h 1480321"/>
                <a:gd name="connsiteX0" fmla="*/ 408260 w 1118985"/>
                <a:gd name="connsiteY0" fmla="*/ 31809 h 1480321"/>
                <a:gd name="connsiteX1" fmla="*/ 713060 w 1118985"/>
                <a:gd name="connsiteY1" fmla="*/ 256848 h 1480321"/>
                <a:gd name="connsiteX2" fmla="*/ 932402 w 1118985"/>
                <a:gd name="connsiteY2" fmla="*/ 436310 h 1480321"/>
                <a:gd name="connsiteX3" fmla="*/ 1043497 w 1118985"/>
                <a:gd name="connsiteY3" fmla="*/ 598680 h 1480321"/>
                <a:gd name="connsiteX4" fmla="*/ 1114712 w 1118985"/>
                <a:gd name="connsiteY4" fmla="*/ 860751 h 1480321"/>
                <a:gd name="connsiteX5" fmla="*/ 1069135 w 1118985"/>
                <a:gd name="connsiteY5" fmla="*/ 1202583 h 1480321"/>
                <a:gd name="connsiteX6" fmla="*/ 827004 w 1118985"/>
                <a:gd name="connsiteY6" fmla="*/ 1444714 h 1480321"/>
                <a:gd name="connsiteX7" fmla="*/ 325650 w 1118985"/>
                <a:gd name="connsiteY7" fmla="*/ 1416228 h 1480321"/>
                <a:gd name="connsiteX8" fmla="*/ 123400 w 1118985"/>
                <a:gd name="connsiteY8" fmla="*/ 1384893 h 1480321"/>
                <a:gd name="connsiteX9" fmla="*/ 32245 w 1118985"/>
                <a:gd name="connsiteY9" fmla="*/ 1330770 h 1480321"/>
                <a:gd name="connsiteX10" fmla="*/ 46488 w 1118985"/>
                <a:gd name="connsiteY10" fmla="*/ 1199734 h 1480321"/>
                <a:gd name="connsiteX11" fmla="*/ 311170 w 1118985"/>
                <a:gd name="connsiteY11" fmla="*/ 1089746 h 1480321"/>
                <a:gd name="connsiteX12" fmla="*/ 638996 w 1118985"/>
                <a:gd name="connsiteY12" fmla="*/ 1251009 h 1480321"/>
                <a:gd name="connsiteX13" fmla="*/ 807064 w 1118985"/>
                <a:gd name="connsiteY13" fmla="*/ 1216826 h 1480321"/>
                <a:gd name="connsiteX14" fmla="*/ 901067 w 1118985"/>
                <a:gd name="connsiteY14" fmla="*/ 1014576 h 1480321"/>
                <a:gd name="connsiteX15" fmla="*/ 875430 w 1118985"/>
                <a:gd name="connsiteY15" fmla="*/ 746807 h 1480321"/>
                <a:gd name="connsiteX16" fmla="*/ 752940 w 1118985"/>
                <a:gd name="connsiteY16" fmla="*/ 570194 h 1480321"/>
                <a:gd name="connsiteX17" fmla="*/ 547841 w 1118985"/>
                <a:gd name="connsiteY17" fmla="*/ 410673 h 1480321"/>
                <a:gd name="connsiteX18" fmla="*/ 356985 w 1118985"/>
                <a:gd name="connsiteY18" fmla="*/ 265394 h 1480321"/>
                <a:gd name="connsiteX19" fmla="*/ 291467 w 1118985"/>
                <a:gd name="connsiteY19" fmla="*/ 222665 h 1480321"/>
                <a:gd name="connsiteX20" fmla="*/ 300013 w 1118985"/>
                <a:gd name="connsiteY20" fmla="*/ 65992 h 1480321"/>
                <a:gd name="connsiteX21" fmla="*/ 408260 w 1118985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32129 w 1212118"/>
                <a:gd name="connsiteY12" fmla="*/ 1251009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00197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7130 w 1212118"/>
                <a:gd name="connsiteY13" fmla="*/ 1216826 h 1480321"/>
                <a:gd name="connsiteX14" fmla="*/ 994200 w 1212118"/>
                <a:gd name="connsiteY14" fmla="*/ 1014576 h 1480321"/>
                <a:gd name="connsiteX15" fmla="*/ 968563 w 1212118"/>
                <a:gd name="connsiteY15" fmla="*/ 746807 h 1480321"/>
                <a:gd name="connsiteX16" fmla="*/ 846073 w 1212118"/>
                <a:gd name="connsiteY16" fmla="*/ 570194 h 1480321"/>
                <a:gd name="connsiteX17" fmla="*/ 640974 w 1212118"/>
                <a:gd name="connsiteY17" fmla="*/ 410673 h 1480321"/>
                <a:gd name="connsiteX18" fmla="*/ 450118 w 1212118"/>
                <a:gd name="connsiteY18" fmla="*/ 265394 h 1480321"/>
                <a:gd name="connsiteX19" fmla="*/ 384600 w 1212118"/>
                <a:gd name="connsiteY19" fmla="*/ 222665 h 1480321"/>
                <a:gd name="connsiteX20" fmla="*/ 393146 w 1212118"/>
                <a:gd name="connsiteY20" fmla="*/ 65992 h 1480321"/>
                <a:gd name="connsiteX21" fmla="*/ 501393 w 1212118"/>
                <a:gd name="connsiteY21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968563 w 1212118"/>
                <a:gd name="connsiteY14" fmla="*/ 746807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46073 w 1212118"/>
                <a:gd name="connsiteY15" fmla="*/ 570194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40974 w 1212118"/>
                <a:gd name="connsiteY16" fmla="*/ 410673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94200 w 1212118"/>
                <a:gd name="connsiteY13" fmla="*/ 1014576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812207 w 1212118"/>
                <a:gd name="connsiteY15" fmla="*/ 629460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50118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440143 w 1212118"/>
                <a:gd name="connsiteY17" fmla="*/ 265394 h 1480321"/>
                <a:gd name="connsiteX18" fmla="*/ 384600 w 1212118"/>
                <a:gd name="connsiteY18" fmla="*/ 222665 h 1480321"/>
                <a:gd name="connsiteX19" fmla="*/ 393146 w 1212118"/>
                <a:gd name="connsiteY19" fmla="*/ 65992 h 1480321"/>
                <a:gd name="connsiteX20" fmla="*/ 501393 w 1212118"/>
                <a:gd name="connsiteY20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37673 w 1212118"/>
                <a:gd name="connsiteY13" fmla="*/ 101125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025535 w 1212118"/>
                <a:gd name="connsiteY2" fmla="*/ 436310 h 1480321"/>
                <a:gd name="connsiteX3" fmla="*/ 1136630 w 1212118"/>
                <a:gd name="connsiteY3" fmla="*/ 598680 h 1480321"/>
                <a:gd name="connsiteX4" fmla="*/ 1207845 w 1212118"/>
                <a:gd name="connsiteY4" fmla="*/ 860751 h 1480321"/>
                <a:gd name="connsiteX5" fmla="*/ 1162268 w 1212118"/>
                <a:gd name="connsiteY5" fmla="*/ 1202583 h 1480321"/>
                <a:gd name="connsiteX6" fmla="*/ 920137 w 1212118"/>
                <a:gd name="connsiteY6" fmla="*/ 1444714 h 1480321"/>
                <a:gd name="connsiteX7" fmla="*/ 418783 w 1212118"/>
                <a:gd name="connsiteY7" fmla="*/ 1416228 h 1480321"/>
                <a:gd name="connsiteX8" fmla="*/ 216533 w 1212118"/>
                <a:gd name="connsiteY8" fmla="*/ 1384893 h 1480321"/>
                <a:gd name="connsiteX9" fmla="*/ 125378 w 1212118"/>
                <a:gd name="connsiteY9" fmla="*/ 1330770 h 1480321"/>
                <a:gd name="connsiteX10" fmla="*/ 46488 w 1212118"/>
                <a:gd name="connsiteY10" fmla="*/ 1089667 h 1480321"/>
                <a:gd name="connsiteX11" fmla="*/ 404303 w 1212118"/>
                <a:gd name="connsiteY11" fmla="*/ 1089746 h 1480321"/>
                <a:gd name="connsiteX12" fmla="*/ 765996 w 1212118"/>
                <a:gd name="connsiteY12" fmla="*/ 1140942 h 1480321"/>
                <a:gd name="connsiteX13" fmla="*/ 911073 w 1212118"/>
                <a:gd name="connsiteY13" fmla="*/ 1031201 h 1480321"/>
                <a:gd name="connsiteX14" fmla="*/ 892363 w 1212118"/>
                <a:gd name="connsiteY14" fmla="*/ 831474 h 1480321"/>
                <a:gd name="connsiteX15" fmla="*/ 785606 w 1212118"/>
                <a:gd name="connsiteY15" fmla="*/ 639436 h 1480321"/>
                <a:gd name="connsiteX16" fmla="*/ 607108 w 1212118"/>
                <a:gd name="connsiteY16" fmla="*/ 444539 h 1480321"/>
                <a:gd name="connsiteX17" fmla="*/ 384600 w 1212118"/>
                <a:gd name="connsiteY17" fmla="*/ 222665 h 1480321"/>
                <a:gd name="connsiteX18" fmla="*/ 393146 w 1212118"/>
                <a:gd name="connsiteY18" fmla="*/ 65992 h 1480321"/>
                <a:gd name="connsiteX19" fmla="*/ 501393 w 1212118"/>
                <a:gd name="connsiteY19" fmla="*/ 31809 h 1480321"/>
                <a:gd name="connsiteX0" fmla="*/ 501393 w 1212118"/>
                <a:gd name="connsiteY0" fmla="*/ 31809 h 1480321"/>
                <a:gd name="connsiteX1" fmla="*/ 806193 w 1212118"/>
                <a:gd name="connsiteY1" fmla="*/ 256848 h 1480321"/>
                <a:gd name="connsiteX2" fmla="*/ 1136630 w 1212118"/>
                <a:gd name="connsiteY2" fmla="*/ 598680 h 1480321"/>
                <a:gd name="connsiteX3" fmla="*/ 1207845 w 1212118"/>
                <a:gd name="connsiteY3" fmla="*/ 860751 h 1480321"/>
                <a:gd name="connsiteX4" fmla="*/ 1162268 w 1212118"/>
                <a:gd name="connsiteY4" fmla="*/ 1202583 h 1480321"/>
                <a:gd name="connsiteX5" fmla="*/ 920137 w 1212118"/>
                <a:gd name="connsiteY5" fmla="*/ 1444714 h 1480321"/>
                <a:gd name="connsiteX6" fmla="*/ 418783 w 1212118"/>
                <a:gd name="connsiteY6" fmla="*/ 1416228 h 1480321"/>
                <a:gd name="connsiteX7" fmla="*/ 216533 w 1212118"/>
                <a:gd name="connsiteY7" fmla="*/ 1384893 h 1480321"/>
                <a:gd name="connsiteX8" fmla="*/ 125378 w 1212118"/>
                <a:gd name="connsiteY8" fmla="*/ 1330770 h 1480321"/>
                <a:gd name="connsiteX9" fmla="*/ 46488 w 1212118"/>
                <a:gd name="connsiteY9" fmla="*/ 1089667 h 1480321"/>
                <a:gd name="connsiteX10" fmla="*/ 404303 w 1212118"/>
                <a:gd name="connsiteY10" fmla="*/ 1089746 h 1480321"/>
                <a:gd name="connsiteX11" fmla="*/ 765996 w 1212118"/>
                <a:gd name="connsiteY11" fmla="*/ 1140942 h 1480321"/>
                <a:gd name="connsiteX12" fmla="*/ 911073 w 1212118"/>
                <a:gd name="connsiteY12" fmla="*/ 1031201 h 1480321"/>
                <a:gd name="connsiteX13" fmla="*/ 892363 w 1212118"/>
                <a:gd name="connsiteY13" fmla="*/ 831474 h 1480321"/>
                <a:gd name="connsiteX14" fmla="*/ 785606 w 1212118"/>
                <a:gd name="connsiteY14" fmla="*/ 639436 h 1480321"/>
                <a:gd name="connsiteX15" fmla="*/ 607108 w 1212118"/>
                <a:gd name="connsiteY15" fmla="*/ 444539 h 1480321"/>
                <a:gd name="connsiteX16" fmla="*/ 384600 w 1212118"/>
                <a:gd name="connsiteY16" fmla="*/ 222665 h 1480321"/>
                <a:gd name="connsiteX17" fmla="*/ 393146 w 1212118"/>
                <a:gd name="connsiteY17" fmla="*/ 65992 h 1480321"/>
                <a:gd name="connsiteX18" fmla="*/ 501393 w 1212118"/>
                <a:gd name="connsiteY18" fmla="*/ 31809 h 1480321"/>
                <a:gd name="connsiteX0" fmla="*/ 501393 w 1228743"/>
                <a:gd name="connsiteY0" fmla="*/ 31809 h 1480321"/>
                <a:gd name="connsiteX1" fmla="*/ 806193 w 1228743"/>
                <a:gd name="connsiteY1" fmla="*/ 256848 h 1480321"/>
                <a:gd name="connsiteX2" fmla="*/ 1136630 w 1228743"/>
                <a:gd name="connsiteY2" fmla="*/ 598680 h 1480321"/>
                <a:gd name="connsiteX3" fmla="*/ 1224470 w 1228743"/>
                <a:gd name="connsiteY3" fmla="*/ 894002 h 1480321"/>
                <a:gd name="connsiteX4" fmla="*/ 1162268 w 1228743"/>
                <a:gd name="connsiteY4" fmla="*/ 1202583 h 1480321"/>
                <a:gd name="connsiteX5" fmla="*/ 920137 w 1228743"/>
                <a:gd name="connsiteY5" fmla="*/ 1444714 h 1480321"/>
                <a:gd name="connsiteX6" fmla="*/ 418783 w 1228743"/>
                <a:gd name="connsiteY6" fmla="*/ 1416228 h 1480321"/>
                <a:gd name="connsiteX7" fmla="*/ 216533 w 1228743"/>
                <a:gd name="connsiteY7" fmla="*/ 1384893 h 1480321"/>
                <a:gd name="connsiteX8" fmla="*/ 125378 w 1228743"/>
                <a:gd name="connsiteY8" fmla="*/ 1330770 h 1480321"/>
                <a:gd name="connsiteX9" fmla="*/ 46488 w 1228743"/>
                <a:gd name="connsiteY9" fmla="*/ 1089667 h 1480321"/>
                <a:gd name="connsiteX10" fmla="*/ 404303 w 1228743"/>
                <a:gd name="connsiteY10" fmla="*/ 1089746 h 1480321"/>
                <a:gd name="connsiteX11" fmla="*/ 765996 w 1228743"/>
                <a:gd name="connsiteY11" fmla="*/ 1140942 h 1480321"/>
                <a:gd name="connsiteX12" fmla="*/ 911073 w 1228743"/>
                <a:gd name="connsiteY12" fmla="*/ 1031201 h 1480321"/>
                <a:gd name="connsiteX13" fmla="*/ 892363 w 1228743"/>
                <a:gd name="connsiteY13" fmla="*/ 831474 h 1480321"/>
                <a:gd name="connsiteX14" fmla="*/ 785606 w 1228743"/>
                <a:gd name="connsiteY14" fmla="*/ 639436 h 1480321"/>
                <a:gd name="connsiteX15" fmla="*/ 607108 w 1228743"/>
                <a:gd name="connsiteY15" fmla="*/ 444539 h 1480321"/>
                <a:gd name="connsiteX16" fmla="*/ 384600 w 1228743"/>
                <a:gd name="connsiteY16" fmla="*/ 222665 h 1480321"/>
                <a:gd name="connsiteX17" fmla="*/ 393146 w 1228743"/>
                <a:gd name="connsiteY17" fmla="*/ 65992 h 1480321"/>
                <a:gd name="connsiteX18" fmla="*/ 501393 w 1228743"/>
                <a:gd name="connsiteY18" fmla="*/ 31809 h 148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8743" h="1480321">
                  <a:moveTo>
                    <a:pt x="501393" y="31809"/>
                  </a:moveTo>
                  <a:cubicBezTo>
                    <a:pt x="570234" y="63618"/>
                    <a:pt x="700320" y="162370"/>
                    <a:pt x="806193" y="256848"/>
                  </a:cubicBezTo>
                  <a:cubicBezTo>
                    <a:pt x="912066" y="351326"/>
                    <a:pt x="1066917" y="492488"/>
                    <a:pt x="1136630" y="598680"/>
                  </a:cubicBezTo>
                  <a:cubicBezTo>
                    <a:pt x="1206343" y="704872"/>
                    <a:pt x="1220197" y="793352"/>
                    <a:pt x="1224470" y="894002"/>
                  </a:cubicBezTo>
                  <a:cubicBezTo>
                    <a:pt x="1228743" y="994652"/>
                    <a:pt x="1212990" y="1110798"/>
                    <a:pt x="1162268" y="1202583"/>
                  </a:cubicBezTo>
                  <a:cubicBezTo>
                    <a:pt x="1111546" y="1294368"/>
                    <a:pt x="1044051" y="1409107"/>
                    <a:pt x="920137" y="1444714"/>
                  </a:cubicBezTo>
                  <a:cubicBezTo>
                    <a:pt x="796223" y="1480321"/>
                    <a:pt x="536050" y="1426198"/>
                    <a:pt x="418783" y="1416228"/>
                  </a:cubicBezTo>
                  <a:cubicBezTo>
                    <a:pt x="301516" y="1406258"/>
                    <a:pt x="265434" y="1399136"/>
                    <a:pt x="216533" y="1384893"/>
                  </a:cubicBezTo>
                  <a:cubicBezTo>
                    <a:pt x="167632" y="1370650"/>
                    <a:pt x="153719" y="1379974"/>
                    <a:pt x="125378" y="1330770"/>
                  </a:cubicBezTo>
                  <a:cubicBezTo>
                    <a:pt x="97037" y="1281566"/>
                    <a:pt x="0" y="1129838"/>
                    <a:pt x="46488" y="1089667"/>
                  </a:cubicBezTo>
                  <a:cubicBezTo>
                    <a:pt x="92976" y="1049496"/>
                    <a:pt x="284385" y="1081200"/>
                    <a:pt x="404303" y="1089746"/>
                  </a:cubicBezTo>
                  <a:cubicBezTo>
                    <a:pt x="524221" y="1098292"/>
                    <a:pt x="681534" y="1150699"/>
                    <a:pt x="765996" y="1140942"/>
                  </a:cubicBezTo>
                  <a:cubicBezTo>
                    <a:pt x="850458" y="1131185"/>
                    <a:pt x="890012" y="1082779"/>
                    <a:pt x="911073" y="1031201"/>
                  </a:cubicBezTo>
                  <a:cubicBezTo>
                    <a:pt x="932134" y="979623"/>
                    <a:pt x="913274" y="896768"/>
                    <a:pt x="892363" y="831474"/>
                  </a:cubicBezTo>
                  <a:cubicBezTo>
                    <a:pt x="871452" y="766180"/>
                    <a:pt x="833149" y="703925"/>
                    <a:pt x="785606" y="639436"/>
                  </a:cubicBezTo>
                  <a:cubicBezTo>
                    <a:pt x="738064" y="574947"/>
                    <a:pt x="607108" y="444539"/>
                    <a:pt x="607108" y="444539"/>
                  </a:cubicBezTo>
                  <a:lnTo>
                    <a:pt x="384600" y="222665"/>
                  </a:lnTo>
                  <a:cubicBezTo>
                    <a:pt x="376767" y="189431"/>
                    <a:pt x="372731" y="96852"/>
                    <a:pt x="393146" y="65992"/>
                  </a:cubicBezTo>
                  <a:cubicBezTo>
                    <a:pt x="413561" y="35132"/>
                    <a:pt x="432552" y="0"/>
                    <a:pt x="501393" y="31809"/>
                  </a:cubicBezTo>
                  <a:close/>
                </a:path>
              </a:pathLst>
            </a:custGeom>
            <a:solidFill>
              <a:srgbClr val="39A55F"/>
            </a:solidFill>
            <a:ln w="44450" cap="flat" cmpd="sng" algn="ctr">
              <a:solidFill>
                <a:srgbClr val="2C79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2" name="フリーフォーム 70">
              <a:extLst>
                <a:ext uri="{FF2B5EF4-FFF2-40B4-BE49-F238E27FC236}">
                  <a16:creationId xmlns:a16="http://schemas.microsoft.com/office/drawing/2014/main" id="{4C02B6E4-5AE3-469E-94A4-30E8D9981D43}"/>
                </a:ext>
              </a:extLst>
            </p:cNvPr>
            <p:cNvSpPr/>
            <p:nvPr/>
          </p:nvSpPr>
          <p:spPr bwMode="auto">
            <a:xfrm>
              <a:off x="2627832" y="2737502"/>
              <a:ext cx="654702" cy="565922"/>
            </a:xfrm>
            <a:custGeom>
              <a:avLst/>
              <a:gdLst>
                <a:gd name="connsiteX0" fmla="*/ 47002 w 654702"/>
                <a:gd name="connsiteY0" fmla="*/ 122491 h 565922"/>
                <a:gd name="connsiteX1" fmla="*/ 115368 w 654702"/>
                <a:gd name="connsiteY1" fmla="*/ 45578 h 565922"/>
                <a:gd name="connsiteX2" fmla="*/ 240706 w 654702"/>
                <a:gd name="connsiteY2" fmla="*/ 2849 h 565922"/>
                <a:gd name="connsiteX3" fmla="*/ 454351 w 654702"/>
                <a:gd name="connsiteY3" fmla="*/ 62670 h 565922"/>
                <a:gd name="connsiteX4" fmla="*/ 602478 w 654702"/>
                <a:gd name="connsiteY4" fmla="*/ 287709 h 565922"/>
                <a:gd name="connsiteX5" fmla="*/ 653753 w 654702"/>
                <a:gd name="connsiteY5" fmla="*/ 361773 h 565922"/>
                <a:gd name="connsiteX6" fmla="*/ 596781 w 654702"/>
                <a:gd name="connsiteY6" fmla="*/ 492808 h 565922"/>
                <a:gd name="connsiteX7" fmla="*/ 559749 w 654702"/>
                <a:gd name="connsiteY7" fmla="*/ 558326 h 565922"/>
                <a:gd name="connsiteX8" fmla="*/ 494232 w 654702"/>
                <a:gd name="connsiteY8" fmla="*/ 538386 h 565922"/>
                <a:gd name="connsiteX9" fmla="*/ 380288 w 654702"/>
                <a:gd name="connsiteY9" fmla="*/ 427291 h 565922"/>
                <a:gd name="connsiteX10" fmla="*/ 291981 w 654702"/>
                <a:gd name="connsiteY10" fmla="*/ 390259 h 565922"/>
                <a:gd name="connsiteX11" fmla="*/ 160946 w 654702"/>
                <a:gd name="connsiteY11" fmla="*/ 401653 h 565922"/>
                <a:gd name="connsiteX12" fmla="*/ 24213 w 654702"/>
                <a:gd name="connsiteY12" fmla="*/ 307649 h 565922"/>
                <a:gd name="connsiteX13" fmla="*/ 15667 w 654702"/>
                <a:gd name="connsiteY13" fmla="*/ 173765 h 565922"/>
                <a:gd name="connsiteX14" fmla="*/ 47002 w 654702"/>
                <a:gd name="connsiteY14" fmla="*/ 122491 h 56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702" h="565922">
                  <a:moveTo>
                    <a:pt x="47002" y="122491"/>
                  </a:moveTo>
                  <a:cubicBezTo>
                    <a:pt x="63619" y="101127"/>
                    <a:pt x="83084" y="65518"/>
                    <a:pt x="115368" y="45578"/>
                  </a:cubicBezTo>
                  <a:cubicBezTo>
                    <a:pt x="147652" y="25638"/>
                    <a:pt x="184209" y="0"/>
                    <a:pt x="240706" y="2849"/>
                  </a:cubicBezTo>
                  <a:cubicBezTo>
                    <a:pt x="297203" y="5698"/>
                    <a:pt x="394056" y="15193"/>
                    <a:pt x="454351" y="62670"/>
                  </a:cubicBezTo>
                  <a:cubicBezTo>
                    <a:pt x="514646" y="110147"/>
                    <a:pt x="569244" y="237859"/>
                    <a:pt x="602478" y="287709"/>
                  </a:cubicBezTo>
                  <a:cubicBezTo>
                    <a:pt x="635712" y="337559"/>
                    <a:pt x="654702" y="327590"/>
                    <a:pt x="653753" y="361773"/>
                  </a:cubicBezTo>
                  <a:cubicBezTo>
                    <a:pt x="652804" y="395956"/>
                    <a:pt x="612448" y="460049"/>
                    <a:pt x="596781" y="492808"/>
                  </a:cubicBezTo>
                  <a:cubicBezTo>
                    <a:pt x="581114" y="525567"/>
                    <a:pt x="576841" y="550730"/>
                    <a:pt x="559749" y="558326"/>
                  </a:cubicBezTo>
                  <a:cubicBezTo>
                    <a:pt x="542658" y="565922"/>
                    <a:pt x="524142" y="560225"/>
                    <a:pt x="494232" y="538386"/>
                  </a:cubicBezTo>
                  <a:cubicBezTo>
                    <a:pt x="464322" y="516547"/>
                    <a:pt x="413996" y="451979"/>
                    <a:pt x="380288" y="427291"/>
                  </a:cubicBezTo>
                  <a:cubicBezTo>
                    <a:pt x="346580" y="402603"/>
                    <a:pt x="328538" y="394532"/>
                    <a:pt x="291981" y="390259"/>
                  </a:cubicBezTo>
                  <a:cubicBezTo>
                    <a:pt x="255424" y="385986"/>
                    <a:pt x="205574" y="415421"/>
                    <a:pt x="160946" y="401653"/>
                  </a:cubicBezTo>
                  <a:cubicBezTo>
                    <a:pt x="116318" y="387885"/>
                    <a:pt x="48426" y="345630"/>
                    <a:pt x="24213" y="307649"/>
                  </a:cubicBezTo>
                  <a:cubicBezTo>
                    <a:pt x="0" y="269668"/>
                    <a:pt x="12818" y="203675"/>
                    <a:pt x="15667" y="173765"/>
                  </a:cubicBezTo>
                  <a:cubicBezTo>
                    <a:pt x="18516" y="143855"/>
                    <a:pt x="30385" y="143856"/>
                    <a:pt x="47002" y="122491"/>
                  </a:cubicBezTo>
                  <a:close/>
                </a:path>
              </a:pathLst>
            </a:custGeom>
            <a:solidFill>
              <a:srgbClr val="FFCAA0"/>
            </a:solidFill>
            <a:ln w="31750" cap="flat" cmpd="sng" algn="ctr">
              <a:solidFill>
                <a:srgbClr val="B81B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328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 0.05972 L -0.09043 -0.061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4" y="-606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 0.05973 L -0.11235 -0.04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0" y="-4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 0.05973 L -0.11312 0.031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4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 0.05973 L -0.09707 -0.0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7" y="-42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 0.05973 L -0.12747 -0.008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5" y="-347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9 0.05972 L -0.09414 0.013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9" y="-238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3 -0.06134 L 0.0159 0.059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9" y="58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5 -0.04051 L 0.0159 0.0597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4" y="5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12 0.03172 L 0.0159 0.059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1" y="138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7 -0.02129 L 0.0159 0.0597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8" y="405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47 -0.0081 L 0.0159 0.0597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4 0.01366 L 0.01589 0.0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4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6" y="1592299"/>
            <a:ext cx="10279048" cy="36734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ja-JP" altLang="en-US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  <a:t>いまこそ</a:t>
            </a:r>
            <a:br>
              <a:rPr lang="en-US" altLang="ja-JP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br>
              <a:rPr lang="en-US" altLang="ja-JP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r>
              <a:rPr lang="ja-JP" altLang="en-US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  <a:t>顔が見える</a:t>
            </a:r>
            <a:br>
              <a:rPr lang="en-US" altLang="ja-JP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br>
              <a:rPr lang="en-US" altLang="ja-JP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r>
              <a:rPr lang="ja-JP" altLang="en-US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  <a:t>「咳エチケット」</a:t>
            </a:r>
            <a:br>
              <a:rPr lang="en-US" altLang="ja-JP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br>
              <a:rPr lang="en-US" altLang="ja-JP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r>
              <a:rPr lang="ja-JP" altLang="en-US" sz="66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  <a:t>を！</a:t>
            </a:r>
            <a:endParaRPr lang="ja-JP" altLang="ja-JP" sz="4800" kern="100" dirty="0"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95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0F838-D2B4-415F-8F62-6EEB5983E383}"/>
              </a:ext>
            </a:extLst>
          </p:cNvPr>
          <p:cNvSpPr txBox="1"/>
          <p:nvPr/>
        </p:nvSpPr>
        <p:spPr>
          <a:xfrm>
            <a:off x="751928" y="1305342"/>
            <a:ext cx="878317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  <a:t>マスクの真実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kern="100" dirty="0">
                <a:solidFill>
                  <a:srgbClr val="FF0000"/>
                </a:solidFill>
                <a:effectLst/>
                <a:latin typeface="Century"/>
                <a:ea typeface="HG創英角ﾎﾟｯﾌﾟ体"/>
                <a:cs typeface="Times New Roman"/>
              </a:rPr>
              <a:t>（その７）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srgbClr val="01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マスクに変わる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咳エチケット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6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39160"/>
            <a:ext cx="10287000" cy="367340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72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  <a:t>できることを</a:t>
            </a:r>
            <a:br>
              <a:rPr lang="en-US" altLang="ja-JP" sz="72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  <a:t>一つずつ</a:t>
            </a:r>
            <a:br>
              <a:rPr lang="en-US" altLang="ja-JP" sz="72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  <a:t>考えながら</a:t>
            </a:r>
            <a:br>
              <a:rPr lang="en-US" altLang="ja-JP" sz="72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</a:br>
            <a:r>
              <a:rPr lang="ja-JP" altLang="en-US" sz="7200" kern="100" dirty="0">
                <a:solidFill>
                  <a:srgbClr val="FF0000"/>
                </a:solidFill>
                <a:latin typeface="Century"/>
                <a:ea typeface="HG創英角ﾎﾟｯﾌﾟ体"/>
                <a:cs typeface="Times New Roman"/>
              </a:rPr>
              <a:t>積み重ねましょう</a:t>
            </a:r>
            <a:endParaRPr lang="ja-JP" altLang="ja-JP" sz="5400" kern="100" dirty="0"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0F838-D2B4-415F-8F62-6EEB5983E383}"/>
              </a:ext>
            </a:extLst>
          </p:cNvPr>
          <p:cNvSpPr txBox="1"/>
          <p:nvPr/>
        </p:nvSpPr>
        <p:spPr>
          <a:xfrm>
            <a:off x="1998246" y="1305342"/>
            <a:ext cx="62905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  <a:t>マスクの真実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kern="100" dirty="0">
                <a:solidFill>
                  <a:srgbClr val="FF0000"/>
                </a:solidFill>
                <a:effectLst/>
                <a:latin typeface="Century"/>
                <a:ea typeface="HG創英角ﾎﾟｯﾌﾟ体"/>
                <a:cs typeface="Times New Roman"/>
              </a:rPr>
              <a:t>（その１）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srgbClr val="01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+mn-cs"/>
              </a:rPr>
              <a:t>エアロゾル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を増やす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9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4C59D8C4-7DBB-4E71-A442-B9BED4EABE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081"/>
            <a:ext cx="10287000" cy="57198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E470C6-FB58-4397-88F6-0F23BF6F737A}"/>
              </a:ext>
            </a:extLst>
          </p:cNvPr>
          <p:cNvSpPr txBox="1"/>
          <p:nvPr/>
        </p:nvSpPr>
        <p:spPr>
          <a:xfrm>
            <a:off x="7004807" y="6611779"/>
            <a:ext cx="3460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3"/>
              </a:rPr>
              <a:t>https://www.youtube.com/watch?v=BeHChATINdA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480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0F838-D2B4-415F-8F62-6EEB5983E383}"/>
              </a:ext>
            </a:extLst>
          </p:cNvPr>
          <p:cNvSpPr txBox="1"/>
          <p:nvPr/>
        </p:nvSpPr>
        <p:spPr>
          <a:xfrm>
            <a:off x="1263274" y="1305342"/>
            <a:ext cx="77604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  <a:t>マスクの真実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kern="100" dirty="0">
                <a:solidFill>
                  <a:srgbClr val="FF0000"/>
                </a:solidFill>
                <a:effectLst/>
                <a:latin typeface="Century"/>
                <a:ea typeface="HG創英角ﾎﾟｯﾌﾟ体"/>
                <a:cs typeface="Times New Roman"/>
              </a:rPr>
              <a:t>（その２）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srgbClr val="01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ポリウレタンは</a:t>
            </a:r>
            <a:r>
              <a:rPr lang="ja-JP" altLang="en-US" sz="5400" dirty="0">
                <a:solidFill>
                  <a:schemeClr val="accent1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飛沫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を通す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9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男, 持つ, 電話 が含まれている画像&#10;&#10;自動的に生成された説明">
            <a:extLst>
              <a:ext uri="{FF2B5EF4-FFF2-40B4-BE49-F238E27FC236}">
                <a16:creationId xmlns:a16="http://schemas.microsoft.com/office/drawing/2014/main" id="{2FD35630-72A0-4192-A457-CD7FFC90EC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9697"/>
            <a:ext cx="10287000" cy="56986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2FA70A-53A8-4A2D-9E38-844B3FBBB155}"/>
              </a:ext>
            </a:extLst>
          </p:cNvPr>
          <p:cNvSpPr txBox="1"/>
          <p:nvPr/>
        </p:nvSpPr>
        <p:spPr>
          <a:xfrm>
            <a:off x="7004807" y="6611779"/>
            <a:ext cx="3460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3"/>
              </a:rPr>
              <a:t>https://www.youtube.com/watch?v=BeHChATINdA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91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男, 立つ, 衣類, 手 が含まれている画像&#10;&#10;自動的に生成された説明">
            <a:extLst>
              <a:ext uri="{FF2B5EF4-FFF2-40B4-BE49-F238E27FC236}">
                <a16:creationId xmlns:a16="http://schemas.microsoft.com/office/drawing/2014/main" id="{8A09C8FD-E872-4E53-B2BF-5B9499575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1104"/>
            <a:ext cx="10287000" cy="575579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5D42E-400A-4F82-B7E6-4B263758C141}"/>
              </a:ext>
            </a:extLst>
          </p:cNvPr>
          <p:cNvSpPr txBox="1"/>
          <p:nvPr/>
        </p:nvSpPr>
        <p:spPr>
          <a:xfrm>
            <a:off x="7004807" y="6611779"/>
            <a:ext cx="3460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3"/>
              </a:rPr>
              <a:t>https://www.youtube.com/watch?v=BeHChATINdA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329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62C040B9-A73D-4C83-B6AE-164752CF2F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232"/>
            <a:ext cx="10287000" cy="553553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4AD27C-E162-49F7-890D-C26C605A3437}"/>
              </a:ext>
            </a:extLst>
          </p:cNvPr>
          <p:cNvSpPr txBox="1"/>
          <p:nvPr/>
        </p:nvSpPr>
        <p:spPr>
          <a:xfrm>
            <a:off x="7004807" y="6611779"/>
            <a:ext cx="3460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u="sng" dirty="0">
                <a:solidFill>
                  <a:srgbClr val="0563C1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3"/>
              </a:rPr>
              <a:t>https://www.youtube.com/watch?v=BeHChATINdA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5907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0F838-D2B4-415F-8F62-6EEB5983E383}"/>
              </a:ext>
            </a:extLst>
          </p:cNvPr>
          <p:cNvSpPr txBox="1"/>
          <p:nvPr/>
        </p:nvSpPr>
        <p:spPr>
          <a:xfrm>
            <a:off x="808022" y="1305342"/>
            <a:ext cx="867096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"/>
                <a:ea typeface="HG創英角ﾎﾟｯﾌﾟ体"/>
                <a:cs typeface="Times New Roman"/>
              </a:rPr>
              <a:t>マスクの真実</a:t>
            </a:r>
            <a:endParaRPr kumimoji="1" lang="en-US" altLang="ja-JP" sz="66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"/>
              <a:ea typeface="HG創英角ﾎﾟｯﾌﾟ体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600" kern="100" dirty="0">
                <a:solidFill>
                  <a:srgbClr val="FF0000"/>
                </a:solidFill>
                <a:effectLst/>
                <a:latin typeface="Century"/>
                <a:ea typeface="HG創英角ﾎﾟｯﾌﾟ体"/>
                <a:cs typeface="Times New Roman"/>
              </a:rPr>
              <a:t>（その３）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</a:b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dirty="0">
              <a:solidFill>
                <a:srgbClr val="01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マウスシールドは</a:t>
            </a:r>
            <a:r>
              <a:rPr lang="ja-JP" altLang="en-US" sz="5400" dirty="0">
                <a:solidFill>
                  <a:schemeClr val="accent1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飛沫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に無効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36.7|15.6|4.5|9.5|1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8.5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7"/>
</p:tagLst>
</file>

<file path=ppt/theme/theme1.xml><?xml version="1.0" encoding="utf-8"?>
<a:theme xmlns:a="http://schemas.openxmlformats.org/drawingml/2006/main" name="1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1_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1_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1_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標準デザイン">
  <a:themeElements>
    <a:clrScheme name="">
      <a:dk1>
        <a:srgbClr val="010000"/>
      </a:dk1>
      <a:lt1>
        <a:srgbClr val="FFFFFF"/>
      </a:lt1>
      <a:dk2>
        <a:srgbClr val="000000"/>
      </a:dk2>
      <a:lt2>
        <a:srgbClr val="FFFF00"/>
      </a:lt2>
      <a:accent1>
        <a:srgbClr val="CCECFF"/>
      </a:accent1>
      <a:accent2>
        <a:srgbClr val="FFFFCC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標準デザイン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</Words>
  <Application>Microsoft Office PowerPoint</Application>
  <PresentationFormat>35mm スライド</PresentationFormat>
  <Paragraphs>91</Paragraphs>
  <Slides>23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23</vt:i4>
      </vt:variant>
    </vt:vector>
  </HeadingPairs>
  <TitlesOfParts>
    <vt:vector size="34" baseType="lpstr">
      <vt:lpstr>HGP創英角ﾎﾟｯﾌﾟ体</vt:lpstr>
      <vt:lpstr>HG創英角ﾎﾟｯﾌﾟ体</vt:lpstr>
      <vt:lpstr>Monotype Sorts</vt:lpstr>
      <vt:lpstr>游ゴシック</vt:lpstr>
      <vt:lpstr>Arial</vt:lpstr>
      <vt:lpstr>Arial Narrow</vt:lpstr>
      <vt:lpstr>Century</vt:lpstr>
      <vt:lpstr>Times New Roman</vt:lpstr>
      <vt:lpstr>1_標準デザイン</vt:lpstr>
      <vt:lpstr>7_標準デザイン</vt:lpstr>
      <vt:lpstr>標準デザイン</vt:lpstr>
      <vt:lpstr>意外と見落とす マスクの真実</vt:lpstr>
      <vt:lpstr>マスクを通過する飛沫､マスクで増えるエアロゾル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マスクを介した接触（媒介物）感染→吸入感染</vt:lpstr>
      <vt:lpstr>PowerPoint プレゼンテーション</vt:lpstr>
      <vt:lpstr>マスクを介した接触（媒介物）感染→吸入感染</vt:lpstr>
      <vt:lpstr>マスクの正しい置き方</vt:lpstr>
      <vt:lpstr>PowerPoint プレゼンテーション</vt:lpstr>
      <vt:lpstr>PowerPoint プレゼンテーション</vt:lpstr>
      <vt:lpstr>印象は？</vt:lpstr>
      <vt:lpstr>咳エチケットは予防対策の基本</vt:lpstr>
      <vt:lpstr>印象は？</vt:lpstr>
      <vt:lpstr>いまこそ  顔が見える  「咳エチケット」  を！</vt:lpstr>
      <vt:lpstr>PowerPoint プレゼンテーション</vt:lpstr>
      <vt:lpstr>できることを 一つずつ 考えながら 積み重ねましょう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2021-05-07T02:42:02Z</dcterms:created>
  <dcterms:modified xsi:type="dcterms:W3CDTF">2021-05-07T02:42:10Z</dcterms:modified>
</cp:coreProperties>
</file>